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37"/>
  </p:notesMasterIdLst>
  <p:sldIdLst>
    <p:sldId id="298" r:id="rId2"/>
    <p:sldId id="348" r:id="rId3"/>
    <p:sldId id="328" r:id="rId4"/>
    <p:sldId id="349" r:id="rId5"/>
    <p:sldId id="270" r:id="rId6"/>
    <p:sldId id="315" r:id="rId7"/>
    <p:sldId id="261" r:id="rId8"/>
    <p:sldId id="317" r:id="rId9"/>
    <p:sldId id="331" r:id="rId10"/>
    <p:sldId id="332" r:id="rId11"/>
    <p:sldId id="267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3" r:id="rId22"/>
    <p:sldId id="257" r:id="rId23"/>
    <p:sldId id="258" r:id="rId24"/>
    <p:sldId id="299" r:id="rId25"/>
    <p:sldId id="291" r:id="rId26"/>
    <p:sldId id="307" r:id="rId27"/>
    <p:sldId id="316" r:id="rId28"/>
    <p:sldId id="303" r:id="rId29"/>
    <p:sldId id="304" r:id="rId30"/>
    <p:sldId id="297" r:id="rId31"/>
    <p:sldId id="320" r:id="rId32"/>
    <p:sldId id="344" r:id="rId33"/>
    <p:sldId id="345" r:id="rId34"/>
    <p:sldId id="346" r:id="rId35"/>
    <p:sldId id="34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1"/>
    <p:restoredTop sz="96973"/>
  </p:normalViewPr>
  <p:slideViewPr>
    <p:cSldViewPr snapToGrid="0" snapToObjects="1">
      <p:cViewPr varScale="1">
        <p:scale>
          <a:sx n="128" d="100"/>
          <a:sy n="128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735C2-9572-4635-8470-725E2056CD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C8184-B596-4568-AF9B-2616D6026313}">
      <dgm:prSet/>
      <dgm:spPr/>
      <dgm:t>
        <a:bodyPr/>
        <a:lstStyle/>
        <a:p>
          <a:r>
            <a:rPr lang="en-US" b="1" dirty="0"/>
            <a:t>Categorical data </a:t>
          </a:r>
          <a:r>
            <a:rPr lang="en-US" dirty="0"/>
            <a:t>represent qualitative characteristics. Categorical data can take on numerical values, but those numbers don’t have mathematical meaning.</a:t>
          </a:r>
        </a:p>
      </dgm:t>
    </dgm:pt>
    <dgm:pt modelId="{D7C5ECC7-BEBB-45A9-8092-2CCAC3A71E6B}" type="parTrans" cxnId="{7210F725-0056-46EA-9E9E-D0EAF3205A24}">
      <dgm:prSet/>
      <dgm:spPr/>
      <dgm:t>
        <a:bodyPr/>
        <a:lstStyle/>
        <a:p>
          <a:endParaRPr lang="en-US"/>
        </a:p>
      </dgm:t>
    </dgm:pt>
    <dgm:pt modelId="{FC673EBF-5C69-4862-9950-BA438C3703E4}" type="sibTrans" cxnId="{7210F725-0056-46EA-9E9E-D0EAF3205A24}">
      <dgm:prSet/>
      <dgm:spPr/>
      <dgm:t>
        <a:bodyPr/>
        <a:lstStyle/>
        <a:p>
          <a:endParaRPr lang="en-US"/>
        </a:p>
      </dgm:t>
    </dgm:pt>
    <dgm:pt modelId="{CF508304-EEC8-4129-A6D7-CEC829651CCB}">
      <dgm:prSet/>
      <dgm:spPr/>
      <dgm:t>
        <a:bodyPr/>
        <a:lstStyle/>
        <a:p>
          <a:r>
            <a:rPr lang="en-US" b="1"/>
            <a:t>Ordinal data </a:t>
          </a:r>
          <a:r>
            <a:rPr lang="en-US"/>
            <a:t>represent mixes numerical and categorical data. The data fall into categories, but the numbers placed on the categories have meaning. </a:t>
          </a:r>
        </a:p>
      </dgm:t>
    </dgm:pt>
    <dgm:pt modelId="{F8531037-B75D-4A5D-AA5A-344D8000AA7A}" type="parTrans" cxnId="{71070842-4845-4E38-A853-DEB153064641}">
      <dgm:prSet/>
      <dgm:spPr/>
      <dgm:t>
        <a:bodyPr/>
        <a:lstStyle/>
        <a:p>
          <a:endParaRPr lang="en-US"/>
        </a:p>
      </dgm:t>
    </dgm:pt>
    <dgm:pt modelId="{D87C6928-C01C-4BCE-B949-E842D03E1F21}" type="sibTrans" cxnId="{71070842-4845-4E38-A853-DEB153064641}">
      <dgm:prSet/>
      <dgm:spPr/>
      <dgm:t>
        <a:bodyPr/>
        <a:lstStyle/>
        <a:p>
          <a:endParaRPr lang="en-US"/>
        </a:p>
      </dgm:t>
    </dgm:pt>
    <dgm:pt modelId="{5E7EBF90-D852-401A-A0FC-CDD83B3949A4}">
      <dgm:prSet/>
      <dgm:spPr/>
      <dgm:t>
        <a:bodyPr/>
        <a:lstStyle/>
        <a:p>
          <a:r>
            <a:rPr lang="en-US" b="1" dirty="0"/>
            <a:t>Quantitative data </a:t>
          </a:r>
          <a:r>
            <a:rPr lang="en-US" dirty="0"/>
            <a:t>represent numerical values.  Values can be interpreted mathematically. </a:t>
          </a:r>
        </a:p>
      </dgm:t>
    </dgm:pt>
    <dgm:pt modelId="{488CF817-770E-483C-82D6-AA523ADBB430}" type="parTrans" cxnId="{8B00BB4D-139F-465F-85D0-912908F89C1F}">
      <dgm:prSet/>
      <dgm:spPr/>
      <dgm:t>
        <a:bodyPr/>
        <a:lstStyle/>
        <a:p>
          <a:endParaRPr lang="en-US"/>
        </a:p>
      </dgm:t>
    </dgm:pt>
    <dgm:pt modelId="{0D67B830-3615-4F74-B7A9-ACE282C7333E}" type="sibTrans" cxnId="{8B00BB4D-139F-465F-85D0-912908F89C1F}">
      <dgm:prSet/>
      <dgm:spPr/>
      <dgm:t>
        <a:bodyPr/>
        <a:lstStyle/>
        <a:p>
          <a:endParaRPr lang="en-US"/>
        </a:p>
      </dgm:t>
    </dgm:pt>
    <dgm:pt modelId="{5743A44E-D799-483D-9CD5-C5C8F2EAD469}">
      <dgm:prSet/>
      <dgm:spPr/>
      <dgm:t>
        <a:bodyPr/>
        <a:lstStyle/>
        <a:p>
          <a:r>
            <a:rPr lang="en-US" b="1"/>
            <a:t>Relational data </a:t>
          </a:r>
          <a:r>
            <a:rPr lang="en-US"/>
            <a:t>represent how numerical and categorical data are related</a:t>
          </a:r>
        </a:p>
      </dgm:t>
    </dgm:pt>
    <dgm:pt modelId="{D282556A-3758-4103-9CAA-130AF80192D4}" type="parTrans" cxnId="{5FF20190-2951-48E1-AB18-DD8E9E08CB16}">
      <dgm:prSet/>
      <dgm:spPr/>
      <dgm:t>
        <a:bodyPr/>
        <a:lstStyle/>
        <a:p>
          <a:endParaRPr lang="en-US"/>
        </a:p>
      </dgm:t>
    </dgm:pt>
    <dgm:pt modelId="{0492815A-F106-400F-AF33-8179BF52D31D}" type="sibTrans" cxnId="{5FF20190-2951-48E1-AB18-DD8E9E08CB16}">
      <dgm:prSet/>
      <dgm:spPr/>
      <dgm:t>
        <a:bodyPr/>
        <a:lstStyle/>
        <a:p>
          <a:endParaRPr lang="en-US"/>
        </a:p>
      </dgm:t>
    </dgm:pt>
    <dgm:pt modelId="{EB456A04-1673-49D8-ABE2-446EEF63543C}">
      <dgm:prSet/>
      <dgm:spPr/>
      <dgm:t>
        <a:bodyPr/>
        <a:lstStyle/>
        <a:p>
          <a:r>
            <a:rPr lang="en-US" b="1"/>
            <a:t>Spatial data</a:t>
          </a:r>
          <a:r>
            <a:rPr lang="en-US"/>
            <a:t> represents information about the physical location and shape</a:t>
          </a:r>
        </a:p>
      </dgm:t>
    </dgm:pt>
    <dgm:pt modelId="{0FC021D5-49F4-4932-9426-BB6C1764ED2B}" type="parTrans" cxnId="{1AE07326-7BC8-4F2D-B5EB-01C69FFF8C81}">
      <dgm:prSet/>
      <dgm:spPr/>
      <dgm:t>
        <a:bodyPr/>
        <a:lstStyle/>
        <a:p>
          <a:endParaRPr lang="en-US"/>
        </a:p>
      </dgm:t>
    </dgm:pt>
    <dgm:pt modelId="{D51A000B-D089-4153-82E6-FDE145AE7370}" type="sibTrans" cxnId="{1AE07326-7BC8-4F2D-B5EB-01C69FFF8C81}">
      <dgm:prSet/>
      <dgm:spPr/>
      <dgm:t>
        <a:bodyPr/>
        <a:lstStyle/>
        <a:p>
          <a:endParaRPr lang="en-US"/>
        </a:p>
      </dgm:t>
    </dgm:pt>
    <dgm:pt modelId="{58E1FEF7-9896-435C-8205-FC13E5417922}" type="pres">
      <dgm:prSet presAssocID="{744735C2-9572-4635-8470-725E2056CD72}" presName="root" presStyleCnt="0">
        <dgm:presLayoutVars>
          <dgm:dir/>
          <dgm:resizeHandles val="exact"/>
        </dgm:presLayoutVars>
      </dgm:prSet>
      <dgm:spPr/>
    </dgm:pt>
    <dgm:pt modelId="{4C46FB13-CE24-4002-B22A-55AAB881CC66}" type="pres">
      <dgm:prSet presAssocID="{F54C8184-B596-4568-AF9B-2616D6026313}" presName="compNode" presStyleCnt="0"/>
      <dgm:spPr/>
    </dgm:pt>
    <dgm:pt modelId="{C67BD902-1441-4A71-AB70-524386CFC6CE}" type="pres">
      <dgm:prSet presAssocID="{F54C8184-B596-4568-AF9B-2616D6026313}" presName="bgRect" presStyleLbl="bgShp" presStyleIdx="0" presStyleCnt="5"/>
      <dgm:spPr/>
    </dgm:pt>
    <dgm:pt modelId="{1111F38D-2F4F-4D01-887C-13BCC840F2BA}" type="pres">
      <dgm:prSet presAssocID="{F54C8184-B596-4568-AF9B-2616D60263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 outline"/>
        </a:ext>
      </dgm:extLst>
    </dgm:pt>
    <dgm:pt modelId="{EF0F7224-197C-488E-AF0F-85C03A0DC259}" type="pres">
      <dgm:prSet presAssocID="{F54C8184-B596-4568-AF9B-2616D6026313}" presName="spaceRect" presStyleCnt="0"/>
      <dgm:spPr/>
    </dgm:pt>
    <dgm:pt modelId="{CDA38811-8819-47C9-AE7C-FED7408E81F4}" type="pres">
      <dgm:prSet presAssocID="{F54C8184-B596-4568-AF9B-2616D6026313}" presName="parTx" presStyleLbl="revTx" presStyleIdx="0" presStyleCnt="5">
        <dgm:presLayoutVars>
          <dgm:chMax val="0"/>
          <dgm:chPref val="0"/>
        </dgm:presLayoutVars>
      </dgm:prSet>
      <dgm:spPr/>
    </dgm:pt>
    <dgm:pt modelId="{95FC6004-8582-45BC-9876-F9A298DB4E1F}" type="pres">
      <dgm:prSet presAssocID="{FC673EBF-5C69-4862-9950-BA438C3703E4}" presName="sibTrans" presStyleCnt="0"/>
      <dgm:spPr/>
    </dgm:pt>
    <dgm:pt modelId="{2137BFB4-6923-4677-A274-84B181F429DD}" type="pres">
      <dgm:prSet presAssocID="{CF508304-EEC8-4129-A6D7-CEC829651CCB}" presName="compNode" presStyleCnt="0"/>
      <dgm:spPr/>
    </dgm:pt>
    <dgm:pt modelId="{4A8FC4E8-289D-441B-8872-FCFAC0B99F35}" type="pres">
      <dgm:prSet presAssocID="{CF508304-EEC8-4129-A6D7-CEC829651CCB}" presName="bgRect" presStyleLbl="bgShp" presStyleIdx="1" presStyleCnt="5"/>
      <dgm:spPr/>
    </dgm:pt>
    <dgm:pt modelId="{98188C9E-730E-49D1-934F-C2821F737940}" type="pres">
      <dgm:prSet presAssocID="{CF508304-EEC8-4129-A6D7-CEC829651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44AD16-7A8C-4B56-974C-7BB00520B228}" type="pres">
      <dgm:prSet presAssocID="{CF508304-EEC8-4129-A6D7-CEC829651CCB}" presName="spaceRect" presStyleCnt="0"/>
      <dgm:spPr/>
    </dgm:pt>
    <dgm:pt modelId="{D7732C7D-24FA-42C1-AE81-90323416BDA7}" type="pres">
      <dgm:prSet presAssocID="{CF508304-EEC8-4129-A6D7-CEC829651CCB}" presName="parTx" presStyleLbl="revTx" presStyleIdx="1" presStyleCnt="5">
        <dgm:presLayoutVars>
          <dgm:chMax val="0"/>
          <dgm:chPref val="0"/>
        </dgm:presLayoutVars>
      </dgm:prSet>
      <dgm:spPr/>
    </dgm:pt>
    <dgm:pt modelId="{83B3A2C6-7A9F-40EE-8AF4-F3573B2A9163}" type="pres">
      <dgm:prSet presAssocID="{D87C6928-C01C-4BCE-B949-E842D03E1F21}" presName="sibTrans" presStyleCnt="0"/>
      <dgm:spPr/>
    </dgm:pt>
    <dgm:pt modelId="{770F7978-F6FF-4E5B-80BD-F6F0A0E0FB23}" type="pres">
      <dgm:prSet presAssocID="{5E7EBF90-D852-401A-A0FC-CDD83B3949A4}" presName="compNode" presStyleCnt="0"/>
      <dgm:spPr/>
    </dgm:pt>
    <dgm:pt modelId="{199478E5-5185-484E-AEBB-10B2F515AD0A}" type="pres">
      <dgm:prSet presAssocID="{5E7EBF90-D852-401A-A0FC-CDD83B3949A4}" presName="bgRect" presStyleLbl="bgShp" presStyleIdx="2" presStyleCnt="5"/>
      <dgm:spPr/>
    </dgm:pt>
    <dgm:pt modelId="{A24F6046-2315-4C98-8AC1-582B5A23AF4C}" type="pres">
      <dgm:prSet presAssocID="{5E7EBF90-D852-401A-A0FC-CDD83B3949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4121691-D9EC-47A7-8557-7F1C4F56A180}" type="pres">
      <dgm:prSet presAssocID="{5E7EBF90-D852-401A-A0FC-CDD83B3949A4}" presName="spaceRect" presStyleCnt="0"/>
      <dgm:spPr/>
    </dgm:pt>
    <dgm:pt modelId="{FA9C9AFD-C5B9-451F-9156-A3DA8977BD86}" type="pres">
      <dgm:prSet presAssocID="{5E7EBF90-D852-401A-A0FC-CDD83B3949A4}" presName="parTx" presStyleLbl="revTx" presStyleIdx="2" presStyleCnt="5">
        <dgm:presLayoutVars>
          <dgm:chMax val="0"/>
          <dgm:chPref val="0"/>
        </dgm:presLayoutVars>
      </dgm:prSet>
      <dgm:spPr/>
    </dgm:pt>
    <dgm:pt modelId="{02EDA048-7608-4356-A57A-1B26808B14BE}" type="pres">
      <dgm:prSet presAssocID="{0D67B830-3615-4F74-B7A9-ACE282C7333E}" presName="sibTrans" presStyleCnt="0"/>
      <dgm:spPr/>
    </dgm:pt>
    <dgm:pt modelId="{FC949D43-F9A8-4937-8CBC-B58CFE6CE6C5}" type="pres">
      <dgm:prSet presAssocID="{5743A44E-D799-483D-9CD5-C5C8F2EAD469}" presName="compNode" presStyleCnt="0"/>
      <dgm:spPr/>
    </dgm:pt>
    <dgm:pt modelId="{7D7559CE-3FC7-43FD-8078-1A5E4DB58E6B}" type="pres">
      <dgm:prSet presAssocID="{5743A44E-D799-483D-9CD5-C5C8F2EAD469}" presName="bgRect" presStyleLbl="bgShp" presStyleIdx="3" presStyleCnt="5"/>
      <dgm:spPr/>
    </dgm:pt>
    <dgm:pt modelId="{488D936C-137C-4A93-BD8A-B33C85FE1E14}" type="pres">
      <dgm:prSet presAssocID="{5743A44E-D799-483D-9CD5-C5C8F2EAD4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ACB3FB-8BDE-48AE-A493-494BA07C3C74}" type="pres">
      <dgm:prSet presAssocID="{5743A44E-D799-483D-9CD5-C5C8F2EAD469}" presName="spaceRect" presStyleCnt="0"/>
      <dgm:spPr/>
    </dgm:pt>
    <dgm:pt modelId="{9E602F5D-C27C-4D19-9B64-95AE06BD18F5}" type="pres">
      <dgm:prSet presAssocID="{5743A44E-D799-483D-9CD5-C5C8F2EAD469}" presName="parTx" presStyleLbl="revTx" presStyleIdx="3" presStyleCnt="5">
        <dgm:presLayoutVars>
          <dgm:chMax val="0"/>
          <dgm:chPref val="0"/>
        </dgm:presLayoutVars>
      </dgm:prSet>
      <dgm:spPr/>
    </dgm:pt>
    <dgm:pt modelId="{7CD3ED79-9318-4E83-8F89-69C0080E33CA}" type="pres">
      <dgm:prSet presAssocID="{0492815A-F106-400F-AF33-8179BF52D31D}" presName="sibTrans" presStyleCnt="0"/>
      <dgm:spPr/>
    </dgm:pt>
    <dgm:pt modelId="{729E4C7A-19B0-4DFB-8ABE-8B75A6A1E5D4}" type="pres">
      <dgm:prSet presAssocID="{EB456A04-1673-49D8-ABE2-446EEF63543C}" presName="compNode" presStyleCnt="0"/>
      <dgm:spPr/>
    </dgm:pt>
    <dgm:pt modelId="{6F533C63-2BF4-4E71-952D-AC230200C3D2}" type="pres">
      <dgm:prSet presAssocID="{EB456A04-1673-49D8-ABE2-446EEF63543C}" presName="bgRect" presStyleLbl="bgShp" presStyleIdx="4" presStyleCnt="5"/>
      <dgm:spPr/>
    </dgm:pt>
    <dgm:pt modelId="{DDEE5515-B8E3-4D60-B106-9FCE67EF69D8}" type="pres">
      <dgm:prSet presAssocID="{EB456A04-1673-49D8-ABE2-446EEF6354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9E527A6-CDCE-4305-BD7D-776179F15DF0}" type="pres">
      <dgm:prSet presAssocID="{EB456A04-1673-49D8-ABE2-446EEF63543C}" presName="spaceRect" presStyleCnt="0"/>
      <dgm:spPr/>
    </dgm:pt>
    <dgm:pt modelId="{B3A633D0-A4D5-417C-8465-CF27BE93AD18}" type="pres">
      <dgm:prSet presAssocID="{EB456A04-1673-49D8-ABE2-446EEF63543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123623-3C0E-4DB1-A79B-6916ACBAF599}" type="presOf" srcId="{5743A44E-D799-483D-9CD5-C5C8F2EAD469}" destId="{9E602F5D-C27C-4D19-9B64-95AE06BD18F5}" srcOrd="0" destOrd="0" presId="urn:microsoft.com/office/officeart/2018/2/layout/IconVerticalSolidList"/>
    <dgm:cxn modelId="{7210F725-0056-46EA-9E9E-D0EAF3205A24}" srcId="{744735C2-9572-4635-8470-725E2056CD72}" destId="{F54C8184-B596-4568-AF9B-2616D6026313}" srcOrd="0" destOrd="0" parTransId="{D7C5ECC7-BEBB-45A9-8092-2CCAC3A71E6B}" sibTransId="{FC673EBF-5C69-4862-9950-BA438C3703E4}"/>
    <dgm:cxn modelId="{1AE07326-7BC8-4F2D-B5EB-01C69FFF8C81}" srcId="{744735C2-9572-4635-8470-725E2056CD72}" destId="{EB456A04-1673-49D8-ABE2-446EEF63543C}" srcOrd="4" destOrd="0" parTransId="{0FC021D5-49F4-4932-9426-BB6C1764ED2B}" sibTransId="{D51A000B-D089-4153-82E6-FDE145AE7370}"/>
    <dgm:cxn modelId="{71070842-4845-4E38-A853-DEB153064641}" srcId="{744735C2-9572-4635-8470-725E2056CD72}" destId="{CF508304-EEC8-4129-A6D7-CEC829651CCB}" srcOrd="1" destOrd="0" parTransId="{F8531037-B75D-4A5D-AA5A-344D8000AA7A}" sibTransId="{D87C6928-C01C-4BCE-B949-E842D03E1F21}"/>
    <dgm:cxn modelId="{8B00BB4D-139F-465F-85D0-912908F89C1F}" srcId="{744735C2-9572-4635-8470-725E2056CD72}" destId="{5E7EBF90-D852-401A-A0FC-CDD83B3949A4}" srcOrd="2" destOrd="0" parTransId="{488CF817-770E-483C-82D6-AA523ADBB430}" sibTransId="{0D67B830-3615-4F74-B7A9-ACE282C7333E}"/>
    <dgm:cxn modelId="{83BD3F52-1FB7-4901-AFBE-DE91C8D0E2AF}" type="presOf" srcId="{744735C2-9572-4635-8470-725E2056CD72}" destId="{58E1FEF7-9896-435C-8205-FC13E5417922}" srcOrd="0" destOrd="0" presId="urn:microsoft.com/office/officeart/2018/2/layout/IconVerticalSolidList"/>
    <dgm:cxn modelId="{39265684-C82D-43B5-863E-1C7851588495}" type="presOf" srcId="{5E7EBF90-D852-401A-A0FC-CDD83B3949A4}" destId="{FA9C9AFD-C5B9-451F-9156-A3DA8977BD86}" srcOrd="0" destOrd="0" presId="urn:microsoft.com/office/officeart/2018/2/layout/IconVerticalSolidList"/>
    <dgm:cxn modelId="{5FF20190-2951-48E1-AB18-DD8E9E08CB16}" srcId="{744735C2-9572-4635-8470-725E2056CD72}" destId="{5743A44E-D799-483D-9CD5-C5C8F2EAD469}" srcOrd="3" destOrd="0" parTransId="{D282556A-3758-4103-9CAA-130AF80192D4}" sibTransId="{0492815A-F106-400F-AF33-8179BF52D31D}"/>
    <dgm:cxn modelId="{C3375497-A15F-46BF-926B-87A3BA5AF84B}" type="presOf" srcId="{CF508304-EEC8-4129-A6D7-CEC829651CCB}" destId="{D7732C7D-24FA-42C1-AE81-90323416BDA7}" srcOrd="0" destOrd="0" presId="urn:microsoft.com/office/officeart/2018/2/layout/IconVerticalSolidList"/>
    <dgm:cxn modelId="{F736BFD4-657B-4B83-A149-18CDABDE6C9A}" type="presOf" srcId="{EB456A04-1673-49D8-ABE2-446EEF63543C}" destId="{B3A633D0-A4D5-417C-8465-CF27BE93AD18}" srcOrd="0" destOrd="0" presId="urn:microsoft.com/office/officeart/2018/2/layout/IconVerticalSolidList"/>
    <dgm:cxn modelId="{DF9D17D6-0810-4EF5-96C5-CBD815C52EDA}" type="presOf" srcId="{F54C8184-B596-4568-AF9B-2616D6026313}" destId="{CDA38811-8819-47C9-AE7C-FED7408E81F4}" srcOrd="0" destOrd="0" presId="urn:microsoft.com/office/officeart/2018/2/layout/IconVerticalSolidList"/>
    <dgm:cxn modelId="{F3833A25-53F3-4A47-A6FF-BADF1D8FA11B}" type="presParOf" srcId="{58E1FEF7-9896-435C-8205-FC13E5417922}" destId="{4C46FB13-CE24-4002-B22A-55AAB881CC66}" srcOrd="0" destOrd="0" presId="urn:microsoft.com/office/officeart/2018/2/layout/IconVerticalSolidList"/>
    <dgm:cxn modelId="{32D38F18-CDA5-4521-976D-01267E2F17E3}" type="presParOf" srcId="{4C46FB13-CE24-4002-B22A-55AAB881CC66}" destId="{C67BD902-1441-4A71-AB70-524386CFC6CE}" srcOrd="0" destOrd="0" presId="urn:microsoft.com/office/officeart/2018/2/layout/IconVerticalSolidList"/>
    <dgm:cxn modelId="{FF4437A2-DF48-40E5-A905-41784615CD1D}" type="presParOf" srcId="{4C46FB13-CE24-4002-B22A-55AAB881CC66}" destId="{1111F38D-2F4F-4D01-887C-13BCC840F2BA}" srcOrd="1" destOrd="0" presId="urn:microsoft.com/office/officeart/2018/2/layout/IconVerticalSolidList"/>
    <dgm:cxn modelId="{53B71CCA-79AD-4925-A4A0-A1D98943C929}" type="presParOf" srcId="{4C46FB13-CE24-4002-B22A-55AAB881CC66}" destId="{EF0F7224-197C-488E-AF0F-85C03A0DC259}" srcOrd="2" destOrd="0" presId="urn:microsoft.com/office/officeart/2018/2/layout/IconVerticalSolidList"/>
    <dgm:cxn modelId="{5CD4655B-55B8-4E5E-8DF0-66C673CB667B}" type="presParOf" srcId="{4C46FB13-CE24-4002-B22A-55AAB881CC66}" destId="{CDA38811-8819-47C9-AE7C-FED7408E81F4}" srcOrd="3" destOrd="0" presId="urn:microsoft.com/office/officeart/2018/2/layout/IconVerticalSolidList"/>
    <dgm:cxn modelId="{DBF214D7-EE36-4044-9B4E-2423680A037F}" type="presParOf" srcId="{58E1FEF7-9896-435C-8205-FC13E5417922}" destId="{95FC6004-8582-45BC-9876-F9A298DB4E1F}" srcOrd="1" destOrd="0" presId="urn:microsoft.com/office/officeart/2018/2/layout/IconVerticalSolidList"/>
    <dgm:cxn modelId="{75E312F0-2462-407F-A14B-856C4749BDEF}" type="presParOf" srcId="{58E1FEF7-9896-435C-8205-FC13E5417922}" destId="{2137BFB4-6923-4677-A274-84B181F429DD}" srcOrd="2" destOrd="0" presId="urn:microsoft.com/office/officeart/2018/2/layout/IconVerticalSolidList"/>
    <dgm:cxn modelId="{5DB742A3-1057-4778-B321-60BA1DA96732}" type="presParOf" srcId="{2137BFB4-6923-4677-A274-84B181F429DD}" destId="{4A8FC4E8-289D-441B-8872-FCFAC0B99F35}" srcOrd="0" destOrd="0" presId="urn:microsoft.com/office/officeart/2018/2/layout/IconVerticalSolidList"/>
    <dgm:cxn modelId="{88E006BE-A393-4C08-8803-536E45E37831}" type="presParOf" srcId="{2137BFB4-6923-4677-A274-84B181F429DD}" destId="{98188C9E-730E-49D1-934F-C2821F737940}" srcOrd="1" destOrd="0" presId="urn:microsoft.com/office/officeart/2018/2/layout/IconVerticalSolidList"/>
    <dgm:cxn modelId="{992604A2-B15E-4CE4-BA00-2F89B094E91A}" type="presParOf" srcId="{2137BFB4-6923-4677-A274-84B181F429DD}" destId="{CF44AD16-7A8C-4B56-974C-7BB00520B228}" srcOrd="2" destOrd="0" presId="urn:microsoft.com/office/officeart/2018/2/layout/IconVerticalSolidList"/>
    <dgm:cxn modelId="{8A592800-1E8F-4EE6-A879-5051BD1CEAC5}" type="presParOf" srcId="{2137BFB4-6923-4677-A274-84B181F429DD}" destId="{D7732C7D-24FA-42C1-AE81-90323416BDA7}" srcOrd="3" destOrd="0" presId="urn:microsoft.com/office/officeart/2018/2/layout/IconVerticalSolidList"/>
    <dgm:cxn modelId="{ED117543-941B-427C-BA5E-A288C40DF3E2}" type="presParOf" srcId="{58E1FEF7-9896-435C-8205-FC13E5417922}" destId="{83B3A2C6-7A9F-40EE-8AF4-F3573B2A9163}" srcOrd="3" destOrd="0" presId="urn:microsoft.com/office/officeart/2018/2/layout/IconVerticalSolidList"/>
    <dgm:cxn modelId="{3CBE674A-0AA0-4FA9-B5BD-11005A2E9EF2}" type="presParOf" srcId="{58E1FEF7-9896-435C-8205-FC13E5417922}" destId="{770F7978-F6FF-4E5B-80BD-F6F0A0E0FB23}" srcOrd="4" destOrd="0" presId="urn:microsoft.com/office/officeart/2018/2/layout/IconVerticalSolidList"/>
    <dgm:cxn modelId="{F158CBC9-AF0B-48D5-A552-58D92188A99B}" type="presParOf" srcId="{770F7978-F6FF-4E5B-80BD-F6F0A0E0FB23}" destId="{199478E5-5185-484E-AEBB-10B2F515AD0A}" srcOrd="0" destOrd="0" presId="urn:microsoft.com/office/officeart/2018/2/layout/IconVerticalSolidList"/>
    <dgm:cxn modelId="{CD13EC5E-80E8-4B63-85D7-60615B2DDABA}" type="presParOf" srcId="{770F7978-F6FF-4E5B-80BD-F6F0A0E0FB23}" destId="{A24F6046-2315-4C98-8AC1-582B5A23AF4C}" srcOrd="1" destOrd="0" presId="urn:microsoft.com/office/officeart/2018/2/layout/IconVerticalSolidList"/>
    <dgm:cxn modelId="{5CB821AB-A195-4D29-A9FC-62A7C1E5CB3F}" type="presParOf" srcId="{770F7978-F6FF-4E5B-80BD-F6F0A0E0FB23}" destId="{64121691-D9EC-47A7-8557-7F1C4F56A180}" srcOrd="2" destOrd="0" presId="urn:microsoft.com/office/officeart/2018/2/layout/IconVerticalSolidList"/>
    <dgm:cxn modelId="{18740ED1-E3B7-472C-AA3E-28B14ABFF279}" type="presParOf" srcId="{770F7978-F6FF-4E5B-80BD-F6F0A0E0FB23}" destId="{FA9C9AFD-C5B9-451F-9156-A3DA8977BD86}" srcOrd="3" destOrd="0" presId="urn:microsoft.com/office/officeart/2018/2/layout/IconVerticalSolidList"/>
    <dgm:cxn modelId="{6556302E-368F-4CB4-8D13-20A1C8C4A080}" type="presParOf" srcId="{58E1FEF7-9896-435C-8205-FC13E5417922}" destId="{02EDA048-7608-4356-A57A-1B26808B14BE}" srcOrd="5" destOrd="0" presId="urn:microsoft.com/office/officeart/2018/2/layout/IconVerticalSolidList"/>
    <dgm:cxn modelId="{68D52FC5-A50D-4582-A519-F076B6FB7E81}" type="presParOf" srcId="{58E1FEF7-9896-435C-8205-FC13E5417922}" destId="{FC949D43-F9A8-4937-8CBC-B58CFE6CE6C5}" srcOrd="6" destOrd="0" presId="urn:microsoft.com/office/officeart/2018/2/layout/IconVerticalSolidList"/>
    <dgm:cxn modelId="{554B49CF-5F89-43DF-82C5-E904B27556C6}" type="presParOf" srcId="{FC949D43-F9A8-4937-8CBC-B58CFE6CE6C5}" destId="{7D7559CE-3FC7-43FD-8078-1A5E4DB58E6B}" srcOrd="0" destOrd="0" presId="urn:microsoft.com/office/officeart/2018/2/layout/IconVerticalSolidList"/>
    <dgm:cxn modelId="{82CD786A-81E3-450C-9279-D65DD6932F39}" type="presParOf" srcId="{FC949D43-F9A8-4937-8CBC-B58CFE6CE6C5}" destId="{488D936C-137C-4A93-BD8A-B33C85FE1E14}" srcOrd="1" destOrd="0" presId="urn:microsoft.com/office/officeart/2018/2/layout/IconVerticalSolidList"/>
    <dgm:cxn modelId="{93669495-650F-40EE-8457-58DF4E47A5D0}" type="presParOf" srcId="{FC949D43-F9A8-4937-8CBC-B58CFE6CE6C5}" destId="{7BACB3FB-8BDE-48AE-A493-494BA07C3C74}" srcOrd="2" destOrd="0" presId="urn:microsoft.com/office/officeart/2018/2/layout/IconVerticalSolidList"/>
    <dgm:cxn modelId="{EF4A64D8-89DF-4C92-883F-8D1522C04CB2}" type="presParOf" srcId="{FC949D43-F9A8-4937-8CBC-B58CFE6CE6C5}" destId="{9E602F5D-C27C-4D19-9B64-95AE06BD18F5}" srcOrd="3" destOrd="0" presId="urn:microsoft.com/office/officeart/2018/2/layout/IconVerticalSolidList"/>
    <dgm:cxn modelId="{CCBBD170-E423-4A53-9356-F50B0C0C5503}" type="presParOf" srcId="{58E1FEF7-9896-435C-8205-FC13E5417922}" destId="{7CD3ED79-9318-4E83-8F89-69C0080E33CA}" srcOrd="7" destOrd="0" presId="urn:microsoft.com/office/officeart/2018/2/layout/IconVerticalSolidList"/>
    <dgm:cxn modelId="{F0EF3206-6DBB-4026-BE1D-566FF4AEF05A}" type="presParOf" srcId="{58E1FEF7-9896-435C-8205-FC13E5417922}" destId="{729E4C7A-19B0-4DFB-8ABE-8B75A6A1E5D4}" srcOrd="8" destOrd="0" presId="urn:microsoft.com/office/officeart/2018/2/layout/IconVerticalSolidList"/>
    <dgm:cxn modelId="{E7A6AFFE-BF03-46F5-AFB0-1E1CF3E90A1F}" type="presParOf" srcId="{729E4C7A-19B0-4DFB-8ABE-8B75A6A1E5D4}" destId="{6F533C63-2BF4-4E71-952D-AC230200C3D2}" srcOrd="0" destOrd="0" presId="urn:microsoft.com/office/officeart/2018/2/layout/IconVerticalSolidList"/>
    <dgm:cxn modelId="{50BFD020-CD43-4BF3-84D1-A52B92EA8AB2}" type="presParOf" srcId="{729E4C7A-19B0-4DFB-8ABE-8B75A6A1E5D4}" destId="{DDEE5515-B8E3-4D60-B106-9FCE67EF69D8}" srcOrd="1" destOrd="0" presId="urn:microsoft.com/office/officeart/2018/2/layout/IconVerticalSolidList"/>
    <dgm:cxn modelId="{4EF4FD25-0F63-41E8-AE7B-ECC414177CCE}" type="presParOf" srcId="{729E4C7A-19B0-4DFB-8ABE-8B75A6A1E5D4}" destId="{F9E527A6-CDCE-4305-BD7D-776179F15DF0}" srcOrd="2" destOrd="0" presId="urn:microsoft.com/office/officeart/2018/2/layout/IconVerticalSolidList"/>
    <dgm:cxn modelId="{79795EC2-09D1-48E3-83A8-E895A60E0F60}" type="presParOf" srcId="{729E4C7A-19B0-4DFB-8ABE-8B75A6A1E5D4}" destId="{B3A633D0-A4D5-417C-8465-CF27BE93AD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BD902-1441-4A71-AB70-524386CFC6CE}">
      <dsp:nvSpPr>
        <dsp:cNvPr id="0" name=""/>
        <dsp:cNvSpPr/>
      </dsp:nvSpPr>
      <dsp:spPr>
        <a:xfrm>
          <a:off x="0" y="331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1F38D-2F4F-4D01-887C-13BCC840F2BA}">
      <dsp:nvSpPr>
        <dsp:cNvPr id="0" name=""/>
        <dsp:cNvSpPr/>
      </dsp:nvSpPr>
      <dsp:spPr>
        <a:xfrm>
          <a:off x="213796" y="162340"/>
          <a:ext cx="388720" cy="388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38811-8819-47C9-AE7C-FED7408E81F4}">
      <dsp:nvSpPr>
        <dsp:cNvPr id="0" name=""/>
        <dsp:cNvSpPr/>
      </dsp:nvSpPr>
      <dsp:spPr>
        <a:xfrm>
          <a:off x="816312" y="331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Categorical data </a:t>
          </a:r>
          <a:r>
            <a:rPr lang="en-US" sz="1600" kern="1200" dirty="0"/>
            <a:t>represent qualitative characteristics. Categorical data can take on numerical values, but those numbers don’t have mathematical meaning.</a:t>
          </a:r>
        </a:p>
      </dsp:txBody>
      <dsp:txXfrm>
        <a:off x="816312" y="3318"/>
        <a:ext cx="6847363" cy="706764"/>
      </dsp:txXfrm>
    </dsp:sp>
    <dsp:sp modelId="{4A8FC4E8-289D-441B-8872-FCFAC0B99F35}">
      <dsp:nvSpPr>
        <dsp:cNvPr id="0" name=""/>
        <dsp:cNvSpPr/>
      </dsp:nvSpPr>
      <dsp:spPr>
        <a:xfrm>
          <a:off x="0" y="886773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88C9E-730E-49D1-934F-C2821F737940}">
      <dsp:nvSpPr>
        <dsp:cNvPr id="0" name=""/>
        <dsp:cNvSpPr/>
      </dsp:nvSpPr>
      <dsp:spPr>
        <a:xfrm>
          <a:off x="213796" y="1045795"/>
          <a:ext cx="388720" cy="388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32C7D-24FA-42C1-AE81-90323416BDA7}">
      <dsp:nvSpPr>
        <dsp:cNvPr id="0" name=""/>
        <dsp:cNvSpPr/>
      </dsp:nvSpPr>
      <dsp:spPr>
        <a:xfrm>
          <a:off x="816312" y="886773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Ordinal data </a:t>
          </a:r>
          <a:r>
            <a:rPr lang="en-US" sz="1600" kern="1200"/>
            <a:t>represent mixes numerical and categorical data. The data fall into categories, but the numbers placed on the categories have meaning. </a:t>
          </a:r>
        </a:p>
      </dsp:txBody>
      <dsp:txXfrm>
        <a:off x="816312" y="886773"/>
        <a:ext cx="6847363" cy="706764"/>
      </dsp:txXfrm>
    </dsp:sp>
    <dsp:sp modelId="{199478E5-5185-484E-AEBB-10B2F515AD0A}">
      <dsp:nvSpPr>
        <dsp:cNvPr id="0" name=""/>
        <dsp:cNvSpPr/>
      </dsp:nvSpPr>
      <dsp:spPr>
        <a:xfrm>
          <a:off x="0" y="177022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F6046-2315-4C98-8AC1-582B5A23AF4C}">
      <dsp:nvSpPr>
        <dsp:cNvPr id="0" name=""/>
        <dsp:cNvSpPr/>
      </dsp:nvSpPr>
      <dsp:spPr>
        <a:xfrm>
          <a:off x="213796" y="1929250"/>
          <a:ext cx="388720" cy="388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9AFD-C5B9-451F-9156-A3DA8977BD86}">
      <dsp:nvSpPr>
        <dsp:cNvPr id="0" name=""/>
        <dsp:cNvSpPr/>
      </dsp:nvSpPr>
      <dsp:spPr>
        <a:xfrm>
          <a:off x="816312" y="177022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Quantitative data </a:t>
          </a:r>
          <a:r>
            <a:rPr lang="en-US" sz="1600" kern="1200" dirty="0"/>
            <a:t>represent numerical values.  Values can be interpreted mathematically. </a:t>
          </a:r>
        </a:p>
      </dsp:txBody>
      <dsp:txXfrm>
        <a:off x="816312" y="1770228"/>
        <a:ext cx="6847363" cy="706764"/>
      </dsp:txXfrm>
    </dsp:sp>
    <dsp:sp modelId="{7D7559CE-3FC7-43FD-8078-1A5E4DB58E6B}">
      <dsp:nvSpPr>
        <dsp:cNvPr id="0" name=""/>
        <dsp:cNvSpPr/>
      </dsp:nvSpPr>
      <dsp:spPr>
        <a:xfrm>
          <a:off x="0" y="2653684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D936C-137C-4A93-BD8A-B33C85FE1E14}">
      <dsp:nvSpPr>
        <dsp:cNvPr id="0" name=""/>
        <dsp:cNvSpPr/>
      </dsp:nvSpPr>
      <dsp:spPr>
        <a:xfrm>
          <a:off x="213796" y="2812706"/>
          <a:ext cx="388720" cy="388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2F5D-C27C-4D19-9B64-95AE06BD18F5}">
      <dsp:nvSpPr>
        <dsp:cNvPr id="0" name=""/>
        <dsp:cNvSpPr/>
      </dsp:nvSpPr>
      <dsp:spPr>
        <a:xfrm>
          <a:off x="816312" y="2653684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Relational data </a:t>
          </a:r>
          <a:r>
            <a:rPr lang="en-US" sz="1600" kern="1200"/>
            <a:t>represent how numerical and categorical data are related</a:t>
          </a:r>
        </a:p>
      </dsp:txBody>
      <dsp:txXfrm>
        <a:off x="816312" y="2653684"/>
        <a:ext cx="6847363" cy="706764"/>
      </dsp:txXfrm>
    </dsp:sp>
    <dsp:sp modelId="{6F533C63-2BF4-4E71-952D-AC230200C3D2}">
      <dsp:nvSpPr>
        <dsp:cNvPr id="0" name=""/>
        <dsp:cNvSpPr/>
      </dsp:nvSpPr>
      <dsp:spPr>
        <a:xfrm>
          <a:off x="0" y="3537139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E5515-B8E3-4D60-B106-9FCE67EF69D8}">
      <dsp:nvSpPr>
        <dsp:cNvPr id="0" name=""/>
        <dsp:cNvSpPr/>
      </dsp:nvSpPr>
      <dsp:spPr>
        <a:xfrm>
          <a:off x="213796" y="3696161"/>
          <a:ext cx="388720" cy="388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3D0-A4D5-417C-8465-CF27BE93AD18}">
      <dsp:nvSpPr>
        <dsp:cNvPr id="0" name=""/>
        <dsp:cNvSpPr/>
      </dsp:nvSpPr>
      <dsp:spPr>
        <a:xfrm>
          <a:off x="816312" y="3537139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Spatial data</a:t>
          </a:r>
          <a:r>
            <a:rPr lang="en-US" sz="1600" kern="1200"/>
            <a:t> represents information about the physical location and shape</a:t>
          </a:r>
        </a:p>
      </dsp:txBody>
      <dsp:txXfrm>
        <a:off x="816312" y="3537139"/>
        <a:ext cx="6847363" cy="70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03:04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4654 11769 24575,'52'-5'0,"-16"0"0,4-2 0,-6-2 0,2-1 0,2-1-2274,6 1 1,2-1 0,0-1 2273,0-3 0,0-2 0,0 1 0,-1 4 0,-1 2 0,-4-1 0,-1-2 0,-5 2 0,13 0 0</inkml:trace>
  <inkml:trace contextRef="#ctx0" brushRef="#br0" timeOffset="995">6339 11713 8191,'-2'5'0,"-7"22"4799,-2 2-4799,5 1 0,1 4 0,2-6 0,2 0 0,0 3 0,2 0 0,-1-1 0,0-1 712,0 13 1,0-11 0,0-17-1</inkml:trace>
  <inkml:trace contextRef="#ctx0" brushRef="#br0" timeOffset="1270">6446 11312 8191,'-5'1'0,"3"2"0,0 2 0,2-1 0</inkml:trace>
  <inkml:trace contextRef="#ctx0" brushRef="#br0" timeOffset="1803">6569 11704 8191,'0'6'0,"2"1"5063,-8 19-5063,5 4 0,-8 23 0,8-5 0,-4 5 0,5-23 2818,4-8-2818,8-29 0,25-26 0,-15 5 0,0-4 0,7-6 0,0-1 0,-1-2 0,-1 2 859,-10 13 1,0 5-860,17-5 6784,-21 64-6784,-5 4 0,-5-1 0,-2 1 0,-1-10 0,0-1 0,0 24 0,0-17 0,4-18 0,4-11 0,-2-6 0,2-3 0</inkml:trace>
  <inkml:trace contextRef="#ctx0" brushRef="#br0" timeOffset="2328">7287 11713 8756,'-10'-2'0,"-8"7"5110,-4 7-5110,-12 10 0,3 8 2733,2-8-2733,9 0 1642,19-11-1642,15-6 6334,18 0-6334,15-5 0,1 4 0,1 10 0,-17 7 0,-14 16 0,-19 3 0,-13 7 0,-5-7 0,-8 0 0,7-11 0,0-7 0,1-32 0,12 7 0,-1-18 0</inkml:trace>
  <inkml:trace contextRef="#ctx0" brushRef="#br0" timeOffset="2578">7526 11632 24575,'30'-13'0,"-1"0"0,4 2 0,0 1 0,-1 2 0,-1 1 0,1 2 0,-2 0 0,10 0 0,-14 0 0,-17 5 0,-5 0 0</inkml:trace>
  <inkml:trace contextRef="#ctx0" brushRef="#br0" timeOffset="2800">7727 11376 8191,'-3'10'0,"1"8"5063,-3 27-5063,2-15 0,0 3 0,-2 14 0,-2 4 523,-1-1 1,-1 1-524,5-1 0,0 0 327,-2-7 0,2-3 1,4 0-1,0-12 0</inkml:trace>
  <inkml:trace contextRef="#ctx0" brushRef="#br0" timeOffset="3186">8129 11762 8191,'-17'-5'0,"3"-3"5063,2 5-5063,-7 2 2818,3 7-2818,-5 7 1719,8-2-1719,7 1 6784,10-4-6784,12-11 0,2-1 0,13-8 0,-16 6 0,7 5 0,-12 5 0,11 17 0,-6 1 0,2 12 0,-7-12 0,-2-3 0,3-14 0,9-5 0,-9-1 0,3-2 0</inkml:trace>
  <inkml:trace contextRef="#ctx0" brushRef="#br0" timeOffset="3428">8539 11384 24575,'1'21'0,"-3"22"0,4-13 0,-1 3 0,-3 11 0,-1 3-2040,0 3 0,0 0 2040,-3-3 0,0-1 0,1-6 0,-1-4 315,1 11 0,0-25 0,5-14 0</inkml:trace>
  <inkml:trace contextRef="#ctx0" brushRef="#br0" timeOffset="3661">8820 11377 8191,'3'17'0,"3"9"2531,-7 2 1,-2 4-2532,2 6 0,-1 2 0,-3 9 0,-2 2 410,4 2 1,0 0-411,0 1 0,1-2 0,1-8 0,2-2 962,-1-6 0,0-4-962,0 7 0,0-23 0,0-9 0</inkml:trace>
  <inkml:trace contextRef="#ctx0" brushRef="#br0" timeOffset="4998">10153 11464 24575,'-6'53'0,"0"1"0,0 0 0,-3 1 0,-1 0 0,1-1 0,2-5 0,1-1 0,-2-1-1518,-4-2 1,-1-1-1,2-2 1518,2 12 0,3-8 1392,1-4-1392,23-65 0,-1-6 0,1-10 0,-2 1 0,0-7 0,0-1 0,1 2-166,2-3 0,1 2 0,1-2 166,-2 1 0,1-3 0,-1 2 0,1 4-537,-2 5 0,-1 4 0,2 3 537,7-6 0,0 6 0,6-4 2038,5 25-2038,-12 16 0,4 10 0,-2 4 1271,-10 7-1271,-2 2 0,-15 16 0,-6-4 0,-5-10 0,-4 0 0,-2-4 0,-4-2 408,-5 3 0,-2-1-408,-1-7 0,-1-2 0,-4-3 0,-2-4 0,5-4 0,-1-4 0,-2-3 0,0-4 0,-17-11 0,16-1 0,25 3 0,28 13 0,29 15 0,-13-2 0,2 2 0,6 7 0,2 2 0,-13-5 0,1 1 0,-1 0-1152,12 12 0,-3 1 1152,0 4 0,-4 2 0,-6-2 0,-3 0 61,-4 0 1,-2-2-62,-4-6 0,-3-2 0,1 12 0,-8-31 0,-7-2 0,0-14 0</inkml:trace>
  <inkml:trace contextRef="#ctx0" brushRef="#br0" timeOffset="6031">4770 13657 8191,'13'-2'0,"10"-2"5063,5-3-5063,19 3 0,-6-1 0,11 5 0,-12 4 704,7 2 1,-21-1-1,-6-1 1</inkml:trace>
  <inkml:trace contextRef="#ctx0" brushRef="#br0" timeOffset="6720">6595 13693 8191,'-9'0'0,"-3"14"5063,2 4-5063,-2 27 0,3-3 0,3 11 0,5-20 0,1-10 0,3-16 0</inkml:trace>
  <inkml:trace contextRef="#ctx0" brushRef="#br0" timeOffset="6897">6725 13344 8191,'-8'-7'0,"-2"2"0,1 2 0,1 3 0</inkml:trace>
  <inkml:trace contextRef="#ctx0" brushRef="#br0" timeOffset="7281">6825 13470 8191,'-6'24'0,"2"28"2079,2-23 0,1 1-2079,0 5 0,2 1 1455,-1-5 1,0-3-1456,0 6 1828,7-17-1828,14-39 0,-2-4 0,1-3 0,5-5 0,0 0 0,0-1 0,-1 4 6436,12-5-6436,-13 23 1037,-7 32-1037,-5 17 7,-4 1 0,0 2-7,4 8 0,-6-17 0,3-6 0,13-15 0,-10-4 0,3-5 0</inkml:trace>
  <inkml:trace contextRef="#ctx0" brushRef="#br0" timeOffset="7603">7470 13530 8191,'-39'9'0,"6"-1"5063,5 1-5063,8-2 2818,15 1-2818,12 6 1719,10-1-1719,11 3 6784,4-4-6784,0-1 0,-9 2 0,-8 10 0,-18 9 0,-8 8 0,-11 3 0,-7-2 0,-4-8 0,5-11 0,5-13 0,15-7 0,4-6 0</inkml:trace>
  <inkml:trace contextRef="#ctx0" brushRef="#br0" timeOffset="7788">7623 13464 8191,'9'3'0,"17"-5"4451,10-8-4451,-9 0 0,1 0 0,20-10 722,-13 2 1,-20 11-1,-11 5 1</inkml:trace>
  <inkml:trace contextRef="#ctx0" brushRef="#br0" timeOffset="7985">7767 13199 24575,'0'19'0,"-9"22"0,5-5 0,0 5 0,-7 8 0,0 3 0,6-14 0,1 1 0,-1-1-296,-1 14 0,0-5 1,3-17-1,1-4 1,2 8-1</inkml:trace>
  <inkml:trace contextRef="#ctx0" brushRef="#br0" timeOffset="8320">8163 13562 8191,'-24'-7'0,"9"4"5063,-4-1-5063,6 7 2818,3 1-2818,-1 4 1719,5 1-1719,11-2 6784,9-9-6784,11-5 0,7-5 0,0 7 0,-7 8 0,-5 16 0,-8 10 0,-2 9 0,0-11 0,4-9 0,-8-16 0,1-2 0</inkml:trace>
  <inkml:trace contextRef="#ctx0" brushRef="#br0" timeOffset="8528">8539 13208 8191,'-4'7'0,"0"11"5014,-1 15-5014,1 15 0,4-11 0,0 1 0,0 1 0,0 0 1412,0 3 0,0 1-1412,0-4 0,0-2 0,0 18 0,0-24 0,0-17 0</inkml:trace>
  <inkml:trace contextRef="#ctx0" brushRef="#br0" timeOffset="8736">8781 13207 8631,'-2'6'0,"-1"11"4146,-2 31-4146,1-14 0,0 4 0,0 13 0,1 4 0,2-17 0,1 1 0,0-2 0,-3 15 0,2-2 0,5-3 0,2-5 0,-5 7 0,3-20 0,-4-22 0</inkml:trace>
  <inkml:trace contextRef="#ctx0" brushRef="#br0" timeOffset="9878">10216 13309 8191,'-6'16'0,"-2"19"2531,0-3 0,0 5-2531,2 11 0,-1 2 0,-3 1 0,-2 0 827,3-4 1,1-2-828,2-5 0,-1-5 1872,-4 2-1872,13-20 6283,0-28-6283,11-37 0,-5 8 0,1-5-1000,1 4 1,3-3 0,-1 0 999,1-5 0,0 0 0,0 0 0,2 0 0,-1 1 0,2 1 0,0 6 0,0 2 0,-1 3 635,-1-6 1,0 7-636,16-7 0,-14 30 0,6 30 0,-2 17 0,-6-8 0,0 1 0,-3 3 0,0 0 0,-1-4 0,0 0 0,3 20 3239,-8-19-3239,-6-5 0,-8-12 0,-12 1 0,-18-6 0,-16-2 0,24-8 0,-1-1 0,1 4 0,1-1 0,-10-9 0,31 17 0,32 2 0,3 1 0,3 1 0,8 5 0,2 2 0,4 3 0,0 1 0,1 4 0,-1 2-1064,-1 4 0,-3 1 1064,-8 1 0,-4 1-649,-1 2 1,-4 1 648,-7-5 0,-3-1 0,-1-3 0,-2-3 0,0 4 0,-5-14 0,-4-11 0</inkml:trace>
  <inkml:trace contextRef="#ctx0" brushRef="#br0" timeOffset="10612">11207 13390 24575,'-13'-3'0,"-4"3"0,-3 4 0,-12 12 0,-10 9 0,-1 8 0,9 4 0,16-10 0,15-7 0,18-4 0,20-6 0,-9-3 0,3-1 0,2 2 0,1-1 0,-1 0 0,-1 2 0,7 9 0,-15 7 0,-20 0 0,-10 7 0,-8-4 0,-10 1 0,3-10 0,-3-3 0,13-14 0,4-1 0,5-5 0</inkml:trace>
  <inkml:trace contextRef="#ctx0" brushRef="#br0" timeOffset="10817">11432 13353 24575,'42'-14'0,"-13"6"0,2 0 0,10-5 0,2-1 0,4 1 0,-1 1 0,-5-1 0,-4 0 0,13 0 0,-28 5 0,-18 8 0</inkml:trace>
  <inkml:trace contextRef="#ctx0" brushRef="#br0" timeOffset="11054">11744 13081 8191,'-5'4'0,"3"4"5063,3 19-5063,2 13 0,-5-5 0,-2 4 573,1 4 1,0 1-574,-4 6 0,2-1 593,3-5 0,2-3-593,-1-5 0,2-4 0,5 0 0,-2-11 0</inkml:trace>
  <inkml:trace contextRef="#ctx0" brushRef="#br0" timeOffset="11398">11912 13476 8191,'-12'19'0,"2"10"5063,6 4-5063,0 6 2818,12-18-2818,-3-6 1719,14-14-1719,5-15 3392,4-7 0,3-5-3392,-5 3 0,-1-1 0,4-4 0,-3 4 0,0 2 0,-22 32 0,-9 18 0,0 6 0,6-2 0,4-12 0,16-8 0,-14-7 0,7-2 0</inkml:trace>
  <inkml:trace contextRef="#ctx0" brushRef="#br0" timeOffset="11848">12503 13463 8191,'-17'-6'0,"5"-1"5063,0 1-5063,5 4 2818,-3 8-2818,-2 12 1719,1 14-1719,3 8 6784,7 0-6784,9-14 0,12-11 0,-1-17 0,7-10 0,-7-17 0,7-14 0,-17 14 0,-1-3 0,5-12 0,-1-2-1391,-2-4 1,-1-1 1390,-2 12 0,1 0 0,0 2 0,4-11 0,-1 3 0,-4 8 0,1 12 0,2 23 0,-12 35 0,-4 9 0,0 6 0,-3 5 0,-1 2-744,3-16 1,1 0 0,0-1 743,-1 17 0,2-4 0,3-11 0,3-3 0,2 9 0,2-23 0,-3-15 0</inkml:trace>
  <inkml:trace contextRef="#ctx0" brushRef="#br0" timeOffset="11995">12888 13419 8191,'-17'20'0,"3"4"5063,-11 7-5063,11 1 2818,1-4-2818,13-10 0,1-10 0,3-6 0</inkml:trace>
  <inkml:trace contextRef="#ctx0" brushRef="#br0" timeOffset="12122">13020 13255 8191,'-9'-4'0,"4"1"0,1 1 0</inkml:trace>
  <inkml:trace contextRef="#ctx0" brushRef="#br0" timeOffset="12428">13148 13306 8191,'-18'18'0,"3"-3"5063,6 4-5063,4-4 2818,2 16-2818,8-13 1719,4 3-1719,12-12 6784,4-11-6784,13-8 0,-8-10 0,-1 2 0,-14-9 0,-13-5 0,-7-2 0,-8 5 0,-10 10 0,-9 13 0,-2 6 0,10 1 0,10 2 0</inkml:trace>
  <inkml:trace contextRef="#ctx0" brushRef="#br0" timeOffset="17578">14662 11231 24575,'30'4'0,"-2"1"0,4 1 0,12 5 0,5 1-869,-6-2 0,4 0 0,-1 2 869,4 3 0,1 3 0,1-2-1154,-11-4 0,1-1 1,0 0-1,-1 2 1154,0 2 0,-1 0 0,0 2 0,0-2 0,7 4 0,0 0 0,-2 0 66,-6 0 1,-2 1-1,-4 1-66,1 2 0,-5 1 0,4 11 0,-36-8 948,-11-14-948,-21 7 0,-5-6 0,8-4 0,-3 1 975,-6 1 1,-2 3-976,-8 4 0,-1 3 0,14-7 0,-1 1 0,1 2 0,2 5 0,2 2 0,1-1 0,-7 2 0,4 1 804,7 1 0,7 0-804,12-3 0,36-1 0,22-16 0,-8-6 0,3 0 0,0-3 0,0 0-644,3-2 1,-1 1 643,-5 1 0,-3 2 0,7 1 2336,-17 2-2336,-34 10 0,-15 5 0,-20 8 0,19-10 0,0 0-557,-6 4 0,1 1 557,-8 16 1381,10-6-1381,29-6 0,21-7 0,25 4 0,-17-6 0,1 1 0,4 3 0,-1 3-826,-2 8 0,-4 5 826,-4 1 0,-7 5 0,-13-2 0,-6 5 0,-3-1 0,-2 9 0,-6 0 0,-3-11 0,-4 1 0,-1-3 0,-9 7 0,-3-3-1232,-3-4 0,-2-1 1232,11-12 0,-1 0 0,-1-1 0,-3 1 0,-2 1 0,-1-2 0,1 1 0,0-2 0,-2-1 0,1-4 0,-2-2 0,1-2 472,-13 4 0,1-8-472,7-10 0,2-9 0,2-12 0,4-3 0,-3-1 0,9-14 0</inkml:trace>
  <inkml:trace contextRef="#ctx0" brushRef="#br0" timeOffset="18536">16415 12282 8191,'6'-7'0,"-3"12"5063,-3 13-5063,-11 29 0,5-16 0,1 1 0,-1 0 0,1-1 0,2 16 2818,18-21-2818,12-26 1719,13-11-1719,-18-4 0,0-4 0,20-16 0,-16-6 6784,-7 17-6784,-11 30 0,-1 9 0,10 26 0,1-12 0,4-8 0,5-13 0,-2-13 0,-7-1 0,-4-1 0</inkml:trace>
  <inkml:trace contextRef="#ctx0" brushRef="#br0" timeOffset="18837">16901 12307 8191,'-19'3'0,"-2"5"5063,-17 19-5063,15 0 2818,4 2-2818,20-10 1719,9-11-1719,17-4 6784,0-1-6784,5-1 0,-12 3 0,-12 6 0,-9 2 0,-4 11 0,-5-9 0,1 8 0,-1-15 0,6-4 0,1-3 0,5-5 0</inkml:trace>
  <inkml:trace contextRef="#ctx0" brushRef="#br0" timeOffset="18961">17075 12300 8191,'0'17'0,"2"14"5063,-8-5-5063,3 6 704,0-12 1,1-11-1,4-5 1</inkml:trace>
  <inkml:trace contextRef="#ctx0" brushRef="#br0" timeOffset="19086">17152 12097 8241,'-10'-2'0,"2"3"0,-1 0 0,5 3 0</inkml:trace>
  <inkml:trace contextRef="#ctx0" brushRef="#br0" timeOffset="19420">17332 12265 8191,'-5'17'0,"-2"6"5063,-1 9-5063,-1 8 2818,4-6-2818,3-8 1719,13-28-1719,2-17 0,13-24 0,-13 16 0,0-1 3392,1 2 0,1 1-3392,6-8 0,-8 30 0,-9 25 0,0 11 0,-1-1 0,5-12 0,3-11 0,22-10 0,9-9 0,-8 2 0,0 0 0,2-4 0,-2 2 0</inkml:trace>
  <inkml:trace contextRef="#ctx0" brushRef="#br0" timeOffset="19812">17746 12259 8191,'-9'-5'0,"0"1"5063,0 4-5063,1 8 2818,8-4-2818,2 6 1719,11-3-1719,0 11 6784,3 4-6784,-7 23 0,-7 10 0,-4-18 0,-2 2 0,-6 7 0,-2 0-1155,-1 0 1,-4 1 1154,-4-1 0,-4 0 0,-3 2 0,-3-3 0,-3-5 0,-2-2 0,4-2 0,0-3-58,-1-12 0,2-6 58,-2-5 0,16-46 0,19 7 0,8-5-285,13-13 1,8-2 284,-7 15 0,4 1 0,2 1-1233,8 0 1,3 3 0,1 2 1232,1 3 0,1 3 0,1 3 0,-2 3 0,1 3 0,-1 1-30,13 0 0,-4 5 30,-8 6 0,-5 2 88,4 2-88,-21 9 112,-22-10 1,-1 1-1,-3-4 1</inkml:trace>
  <inkml:trace contextRef="#ctx0" brushRef="#br0" timeOffset="20428">18802 12207 8191,'26'-12'0,"18"-6"1643,-1 3 1,3 0-1644,-2 0 0,-2 1 1356,-5 2 1,-4 2-1357,12-3 0,-29 9 0,-8 1 0</inkml:trace>
  <inkml:trace contextRef="#ctx0" brushRef="#br0" timeOffset="20645">19131 11810 8191,'-9'16'0,"4"17"2461,1 2 0,0 5-2461,-2 9 0,-1 3 0,0-8 0,-2 2 0,0 0 760,1 0 0,-1 1 0,0-2-760,-1-3 0,-1 0 0,2-3 0,2 6 0,1-5 0,-5 8 0,11-33 0,0-11 0</inkml:trace>
  <inkml:trace contextRef="#ctx0" brushRef="#br0" timeOffset="20863">19399 11907 8191,'-17'27'0,"2"8"1954,9-6 0,2 2-1954,-1 4 0,-1 2 0,1 5 0,-1 0 0,0-3 0,1-1 2943,3 16-2943,2-19 1856,9-24-1856,14-30 0,-15 9 0,10-13 0</inkml:trace>
  <inkml:trace contextRef="#ctx0" brushRef="#br0" timeOffset="20986">19489 12160 8191,'7'4'0,"1"11"5063,-5 13-5063,0 13 2818,-7 5-2818,6-12 1719,8-15-1719,13-29 0,-5 2 0,-1-9 0</inkml:trace>
  <inkml:trace contextRef="#ctx0" brushRef="#br0" timeOffset="21096">19692 12202 8191,'-7'24'0,"1"-5"5063,-1 4-5063,12-13 0,-6-3 0,9-7 0</inkml:trace>
  <inkml:trace contextRef="#ctx0" brushRef="#br0" timeOffset="21236">19751 11986 8191,'-9'4'0,"4"6"1265,9-3 1,-2 1 0,5-6 0</inkml:trace>
  <inkml:trace contextRef="#ctx0" brushRef="#br0" timeOffset="21488">19846 12053 8191,'-16'15'0,"5"-4"5063,-3 8-5063,8-9 2818,3 2-2818,3-3 1719,8-1-1719,-1-2 6784,10 0-6784,-6 4 0,-3 9 0,-5-1 0,-7 13 0,-5-13 0,2 2 0,-2-9 0,2-9 0,2 0 0,1-4 0</inkml:trace>
  <inkml:trace contextRef="#ctx0" brushRef="#br0" timeOffset="22670">20677 12160 8191,'-7'19'0,"0"-2"5063,-2 28-5063,1-12 2818,0-1-2818,7-23 1719,11-24-1719,4-8 0,3-3 0,4-3 0,1 0 2859,5-6 0,2 3-2859,-5 6 0,-1 4 0,9-5 0,-12 22 0,-15 21 0,1 9 0,-5 7 0,5-7 1066,-2-5-1066,4-9 0,11-10 0,16-9 0,6-11 0,-11 7 0,0-2 0,14-14 0,-5 6 0,-18 4 0,-21 15 0,-4 3 0,-7 12 0,3 8 0,4 5 0,3 0 0,7-1 0,12-11 0,5-5 0,8-8 0,8-9 0,3-15 0,5-1 0,-23 3 0,-2 0 0,3 4 0,-7-5 0</inkml:trace>
  <inkml:trace contextRef="#ctx0" brushRef="#br0" timeOffset="22905">21434 11959 8191,'-9'2'0,"9"6"5063,5-2-5063,9 7 2818,10-2-2818,-5-2 1719,11 6-1719,2-2 0,4 8 0,5 3 6784,-6-1-6784,-7-4 0,-10-7 0,-6-4 0,-9-3 0,1-3 0</inkml:trace>
  <inkml:trace contextRef="#ctx0" brushRef="#br0" timeOffset="23105">21781 11903 8191,'-14'10'0,"-7"13"4407,-5 14-4407,7-9 0,0 3 0,-2 2 0,-2 1 0,-1 2 0,-1 0 0,2-2 0,1-3 0,1-6 0,2-3 0,-3 10 0,12-21 0</inkml:trace>
  <inkml:trace contextRef="#ctx0" brushRef="#br0" timeOffset="23328">21861 11844 24575,'47'-18'0,"-19"8"0,1 1 0,5-2 0,2 1-464,-1 1 1,-1 1 463,15-3 0,-20 7 0,-22 4 0</inkml:trace>
  <inkml:trace contextRef="#ctx0" brushRef="#br0" timeOffset="23545">22094 11619 8191,'5'7'0,"2"9"4055,-6 30-4055,-1-10 0,-2 4 0,-3-4 0,-1 3 0,-1 1 0,0 5 0,0 1 0,0 0 0,-1-1 0,-1-1 0,1-1 0,1 11 0,2-2 0,-1-12 0,2-5 0,3-3 0,-3-11 0</inkml:trace>
  <inkml:trace contextRef="#ctx0" brushRef="#br0" timeOffset="24241">23653 12044 8191,'-12'-7'0,"2"3"5063,-6 2-5063,2 7 2818,-6 10-2818,-3 9 0,1 12 0,3 6 0,14-2 1719,12-5-1719,26-18 0,-5-14 0,2-6 1212,11-10 0,-2-2 0,12-2 0,-9-9 0</inkml:trace>
  <inkml:trace contextRef="#ctx0" brushRef="#br0" timeOffset="24423">24135 11511 8191,'-17'11'0,"-1"16"4071,-1 24-4071,5-10 0,1 3 0,2 6 0,2 1 0,-3 3 0,1-2 0,9-8 0,2-3 0,1-8 0,1-5 0,5 3 0,0-17 0</inkml:trace>
  <inkml:trace contextRef="#ctx0" brushRef="#br0" timeOffset="24648">24237 11899 8191,'-39'13'0,"6"0"5063,-4 13-5063,16 0 2818,8 8-2818,12-9 1719,15-5-1719,7-15 6784,17-11-6784,4-18 0,1-1 0,-16 4 0,-10 8 0</inkml:trace>
  <inkml:trace contextRef="#ctx0" brushRef="#br0" timeOffset="24786">24349 11938 24575,'0'9'0,"0"4"0,0 0 0,0 1 0,4-4 0,5-8 0,11-4 0,7-14 0,6 2 0,-13 0 0,-6 7 0</inkml:trace>
  <inkml:trace contextRef="#ctx0" brushRef="#br0" timeOffset="25103">24563 11907 8191,'-1'1'0,"0"2"5063,-8 6-5063,1 4 2818,5-3-2818,0 2 1719,8-3-1719,1 0 6784,1-2-6784,1 5 0,-4-4 0,-1 8 0,-8-2 0,-4 9 0,-12-5 0,3 3 0,-2-8 0,7-7 0,15-16 0,-4 6 0,9-10 0</inkml:trace>
  <inkml:trace contextRef="#ctx0" brushRef="#br0" timeOffset="25440">24847 11744 8504,'-7'5'0,"0"1"5093,0 1-5093,3 2 2772,2 4-2772,4-3 1676,2 0-1676,7-3 6530,2-2-6530,1 0 0,-1 6 0,-10 1 0,-1 5 0,-9 6 0,-9 5 0,-7 3 0,-4-1 0,3-11 0,9-3 0,10-11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04:28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4558 5517 10192,'10'5'0,"2"-2"5077,12-4-5077,7-4 0,9-4 0,7 0 1933,6-1-1933,-5-4 0,-17 9 0,-2-1 0,13-11 386,9 11 1,-31-1 0,0 7 0</inkml:trace>
  <inkml:trace contextRef="#ctx0" brushRef="#br0" timeOffset="1299">6116 5506 8191,'-6'-11'0,"2"1"5063,-10 1-5063,6 0 2818,-15 2-2818,2-2 1719,-11 5-1719,0 4 6784,-3 13-6784,1 10 0,4 15 0,8 4 0,19-2 0,9-11 0,23-13 0,11-20 0,-10-3 0,2-3 0,4-5 0,-1-3 0,-5 0 0,-1 0 0,0-4 0,-6 3 0,-7 2 0,-14 28 0,-13 41 0,7-15 0,3 4 0,0 4 0,3 1 0,3 3 0,1 0-1132,-2-3 0,-1 1 1132,1 5 0,-3 0 0,-5-8 0,-2-1 0,1 2 0,-2-1 0,-4-8 0,-4-2-413,-2 0 0,-3-3 413,1-6 0,-2-4 0,-6-5 0,-3-5 0,-4-4 0,0-7 0,-3-9 0,1-8 0,-7-12 0,4-2 0,15 12 0,4 0 0,4-5 0,0 0 0</inkml:trace>
  <inkml:trace contextRef="#ctx0" brushRef="#br0" timeOffset="1717">6491 5474 8807,'2'7'0,"0"3"5112,-2 4-5112,-2 3 2725,-1-4-2725,-3 3 1635,2-6-1635,5-22 6296,6-10-6296,12-25 0,4 5 0,4 6 0,8 9 0,2 6 0,10 10 0,-22 3 0,-4 8 0</inkml:trace>
  <inkml:trace contextRef="#ctx0" brushRef="#br0" timeOffset="2091">6961 5385 24575,'-9'-7'0,"0"3"0,-11 2 0,-1 9 0,-18 7 0,2 19 0,4-1 0,16 2 0,14-14 0,14-11 0,9-12 0,6-6 0,2-11 0,-6 3 0,-6 0 0,-5 16 0,-3 7 0,0 11 0,2-3 0,9-5 0,6-7 0,-7-3 0,-4-3 0</inkml:trace>
  <inkml:trace contextRef="#ctx0" brushRef="#br0" timeOffset="2557">7148 5351 8191,'-4'9'0,"3"16"5063,1 5-5063,6 23 0,0-22 0,2 0 487,1 3 1,-1 1-488,1 9 0,-1 2 0,4 0 0,-2 1 0,-6 6 0,0 0 0,2-5 0,-2-3 974,-5-8 1,-1-4-975,-3 6 5985,-2-32-5985,-3-34 0,5-4 0,1-6-1591,0-15 1,2-4 1590,3 9 0,1-2 0,1 0 0,2 0 0,2 0 0,1 1 172,-1 8 1,1 1 0,1 2-173,3-6 0,2 4 0,9-8 0,-9 27 0,4 2 0,-6 22 3291,1 11-3291,1 14 1784,-2 11-1784,-3 0 0,-4-1 0,-4-14 0,-7-1 0,-6-10 0,-9 2 0,-4-9 0,-14-4 0,6-11 0,9 2 0,9-1 0</inkml:trace>
  <inkml:trace contextRef="#ctx0" brushRef="#br0" timeOffset="2960">7634 4975 24575,'-2'13'0,"2"13"0,9 28 0,-6-17 0,-1 4 0,1 5 0,0 0-1030,-3-2 1,0-3 1029,1-5 0,2-4 662,0 8-662,6-17 340,7-32-340,-1-16 0,1 1 0,2-3 0,-2 1 0,-1 1 0,17-15 1057,-12 37-1057,-12 17 0,-4 31 0,1 2 0,4-6 0,1-2 0,-1-23 0,5-11 0,4-22 0,-7 10 0,1-10 0</inkml:trace>
  <inkml:trace contextRef="#ctx0" brushRef="#br0" timeOffset="3074">8071 5272 8191,'-11'21'0,"-2"2"5063,8-13-5063,-1 3 0,4-8 0,2-1 0</inkml:trace>
  <inkml:trace contextRef="#ctx0" brushRef="#br0" timeOffset="3207">8128 5031 8191,'-17'5'0,"3"0"1265,5 6 1,5-7 0,4 3 0</inkml:trace>
  <inkml:trace contextRef="#ctx0" brushRef="#br0" timeOffset="3455">8209 5140 8191,'-9'5'0,"2"1"5063,0 1-5063,5 20 2818,2-10-2818,3 10 1719,12-1-1719,7-2 6784,-1-1-6784,10-6 0,-2-23 0,11-5 0,6-12 0,-20 12 0,-5-1 0</inkml:trace>
  <inkml:trace contextRef="#ctx0" brushRef="#br0" timeOffset="5057">9935 5128 8191,'-4'-6'0,"3"17"4608,-8 26-4608,6-6 0,0 1 0,-1 1 0,2-1 2873,2 21-2873,5-28 1774,15-20-1774,15-18 0,-13-3 0,1-4 2595,10-7 0,-1-4-2595,-8-1 0,-2-1 239,0 2 0,-2 4-239,-7 0 0,-11 35 0,0 28 0,2 6 0,13-1 1461,0-22-1461,16-7 0,-6-17 0,18-5 0,-25 1 0,0 0 0</inkml:trace>
  <inkml:trace contextRef="#ctx0" brushRef="#br0" timeOffset="5344">10512 5076 24575,'-41'19'0,"10"0"0,16-6 0,10 0 0,12-3 0,10-5 0,8 0 0,13-5 0,-4 7 0,4 2 0,-18 7 0,-12 7 0,-16 9 0,-17 4 0,-4 6 0,-9-5 0,1-4 0,12-15 0,5-14 0,15-8 0,3-4 0</inkml:trace>
  <inkml:trace contextRef="#ctx0" brushRef="#br0" timeOffset="5649">10886 5123 8191,'5'0'0,"15"-6"5011,14-14-5011,12-4 0,-3-4 0,-18 5 2824,-13 5-2824,-27 9 1726,-13 18-1726,-10 16 0,16-5 0,1 1 0,-9 22 6764,10-9-6764,17-14 59,18-8-59,13-11 0,12 1 0,-14-6 0,-5 4 0</inkml:trace>
  <inkml:trace contextRef="#ctx0" brushRef="#br0" timeOffset="6015">11407 5077 8191,'-32'-5'0,"7"-1"5063,1 8-5063,4 7 2818,-1 6-2818,1 13 1719,4 0-1719,10-3 6784,11-3-6784,13-14 0,8-10 0,12-12 0,1-25 0,-16 16 0,-1-3 0,-1-8 0,-4-2 0,-1-2 0,-3-3 0,-1-7 0,-3-2-987,-5-1 0,-2 1 987,-1 5 0,-1 4 0,-3-8 0,-1 50 0,-4 24 0,3 13 0,3 14 0,1 4-1165,-1-11 0,-1 2 0,3 1 1165,4 2 0,3 2 0,0-3 0,-2-9 0,1-1 0,2-2-101,9 14 1,-1-6 0,-3-4 0,0-14 0</inkml:trace>
  <inkml:trace contextRef="#ctx0" brushRef="#br0" timeOffset="6707">13109 4998 24575,'19'-6'0,"16"-6"0,13 1 0,-14 1 0,0 0 0,-5 4 0,-2 1 0,20-8 0,-24 8 0,-16 2 0</inkml:trace>
  <inkml:trace contextRef="#ctx0" brushRef="#br0" timeOffset="6899">13371 4693 8191,'-9'2'0,"4"3"5063,5 18-5063,-4 20 0,1-3 0,-2 3 0,0 4 0,-2 1 641,-5 5 0,1 0-641,7-9 0,0-3 383,1-9 0,0-3 0,4 2 0,2-17 0</inkml:trace>
  <inkml:trace contextRef="#ctx0" brushRef="#br0" timeOffset="7147">13491 5163 8191,'-37'34'0,"16"-1"5063,8-13-5063,35 0 0,8-24 0,23-3 1073,-24-9 1,-1-3-1074,13-10 1811,-10-6-1811,-26 11 6497,-9 7-6497,-13 4 0,-10 12 0,-6 7 216,4 6 1,14-4-1,11-7 1</inkml:trace>
  <inkml:trace contextRef="#ctx0" brushRef="#br0" timeOffset="8266">14977 5092 8191,'-4'-6'0,"-1"-1"5063,0-6-5063,-1 3 2818,-2 0-2818,-1 1 1719,-4 6-1719,-7-1 0,-12 16 0,-11 21 3392,21-8 0,2 3-3392,2 4 0,4 1 0,5-5 0,6-1 0,13 11 0,18-26 0,12-19 0,-13-6 0,1-5-774,-1-8 0,-1-2 774,0-5 0,-2-2 0,-3-3 0,-3-2 0,-4 0 0,-1-3-1013,-1-2 1,-1-1 1012,-2-1 0,-1 1 0,-3 5 0,-2 4 0,-2-1 0,-14 46 0,4 16 0,3 7 0,-1 10 0,2 3 0,-1 2 0,2 1 0,2 2 0,4 0 307,1-13 0,2-1-307,-1-3 0,1-4 2099,9-2-2099,-2-11 0,-7-13 0,-1-2 0</inkml:trace>
  <inkml:trace contextRef="#ctx0" brushRef="#br0" timeOffset="8407">15370 4856 8191,'-24'48'0,"5"-3"5063,14-13-5063,6 0 0,3-15 0,0-3 0</inkml:trace>
  <inkml:trace contextRef="#ctx0" brushRef="#br0" timeOffset="8561">15425 4699 8191,'-24'7'0,"5"-2"5063,-1-3-5063,12 6 0,4-4 0,4 3 0</inkml:trace>
  <inkml:trace contextRef="#ctx0" brushRef="#br0" timeOffset="9032">15814 4982 8191,'-7'-5'0,"0"1"5063,-6 7-5063,3-1 2818,-6 6-2818,5 3 1719,-8 7-1719,0 3 6784,2-6-6784,19-4 0,5-9 0,17 3 0,-12 4 0,-6 5 0,-9 4 0,-5-5 0,-4 3 0,0-5 0,1 0 0,2-5 0,5-5 0</inkml:trace>
  <inkml:trace contextRef="#ctx0" brushRef="#br0" timeOffset="10016">15932 5070 8191,'-1'12'0,"2"10"4534,-5 24-4534,4-16 0,0 2 0,-2 2 0,-1 1 0,1 7 0,-2-1 0,-1-5 0,-1 0 0,1 2 0,-1-2 0,-2 6 2881,1-9-2881,8-52 0,3-17 0,6-3 0,2-5-228,0-8 0,1-3 228,0 13 0,1-2 0,1 1 0,1 4 0,0 1 0,0 2 2738,3-11 0,1 7-2738,1 17 0,0 8 499,1 9-499,1 22 0,-5 13 0,-2 5 3450,-6 4-3450,-3-13 0,-7-1 0,-4-11 0,-1 0 0,-8-3 0,-13 4 0,-8-7 0,-2-10 0,12 1 0,14-9 0</inkml:trace>
  <inkml:trace contextRef="#ctx0" brushRef="#br0" timeOffset="10240">16447 4601 8191,'-10'24'0,"8"21"2531,1-17 1,0 1-2532,4 8 0,-1 2 0,-4 3 0,-1-1 1118,2-5 0,1-1-1118,-2-3 0,2-2 449,6 8 1,-1-22 0,0-8 0</inkml:trace>
  <inkml:trace contextRef="#ctx0" brushRef="#br0" timeOffset="10626">16652 4997 8191,'-25'-14'0,"5"5"5063,7 4-5063,1 8 2818,1 5-2818,-7 17 1719,9-4-1719,2 9 6784,13-18-6784,12-4 0,14-18 0,4-6 0,10-12 0,-12-4 0,0 5 0,-23 28 0,-1 2 0,-14 33 0,8-21 0,1 5 0,14-15 0,-4-4 0,9-7 0,-15 2 0,-1-1 0</inkml:trace>
  <inkml:trace contextRef="#ctx0" brushRef="#br0" timeOffset="10977">16975 4925 8191,'-18'29'0,"7"-7"5063,17-8-5063,5-12 2818,6-2-2818,3-15 1719,-2 2-1719,2-13 6784,0 7-6784,-6 23 0,1 11 0,-11 12 0,-3 6 0,5 7 0,-2 3 0,-5 6 0,-2 3 0,3-12 0,0 1 0,-2-1-1251,-4 15 1,-4-2 1250,-3 1 0,-3-3 0,-2-7 0,-4-2-896,-5 0 0,-3-4 896,-3-7 0,-1-4 0,-2-5 0,-1-6 0,0-10 0,-3-10 0,6-12 0,-5-8 0,2-2 0,5 4 0,1 4 0,3-1 0,-5-11 0,-1 1 0,1-1 0</inkml:trace>
  <inkml:trace contextRef="#ctx0" brushRef="#br0" timeOffset="12032">18293 4991 24575,'-13'-7'0,"-1"-2"0,-3-2 0,-6 1 0,-9 4 0,-8 15 0,-3 10 0,6 19-413,17 11 413,20-1 0,20-3 0,17-17 0,12-19 0,-22-12 0,1-5 0,-1-6 0,-2-3 0,-4-1 0,-2-4-416,-3-4 1,-3-3 415,-2-1 0,-2-2 0,0-2 0,-1-1 0,-2-6 0,-1-1 197,-2-1 1,-2 1-198,0-1 0,-2 1 0,2 9 0,-2 3 0,-1-4 0,-3 55 0,-1 6 0,-2 6 0,-1 18 0,0 4 0,-1-1 0,1 1-657,7-16 0,1-1 0,2-2 657,2 8 0,5-3 0,6-7 0,2-4 0,2 1 0,-2-14 0</inkml:trace>
  <inkml:trace contextRef="#ctx0" brushRef="#br0" timeOffset="12360">18719 5050 8191,'-32'-13'0,"6"3"5063,0 16-5063,13 2 2818,6 5-2818,14-5 1719,13-12-1719,12-1 6784,-5-2-6784,3 5 0,-19 4 0,-1 5 0,-5 2 0,-1 0 0,3-2 0,0 0 0,2-5 0,-1-2 0,-3-1 0,-1-1 0</inkml:trace>
  <inkml:trace contextRef="#ctx0" brushRef="#br0" timeOffset="12532">18831 4970 24575,'48'-17'0,"-17"5"0,2 2 0,5 4 0,2 0-841,3-5 0,-2 1 841,12 0 0,-18 0 0,-31 8 0</inkml:trace>
  <inkml:trace contextRef="#ctx0" brushRef="#br0" timeOffset="12719">19099 4762 8191,'-1'12'0,"-2"16"4590,2 21-4590,0-19 0,0 1 0,-1 3 0,0 0 0,6-1 0,1-3 0,-3 11 0,7-14 0</inkml:trace>
  <inkml:trace contextRef="#ctx0" brushRef="#br0" timeOffset="13049">19367 5069 8191,'-9'-2'0,"0"0"5063,-3-1-5063,-2 4 2818,-3 5-2818,0 12 1719,3-2-1719,7 4 6784,10-12-6784,22-8 0,8-13 0,14-3 0,-14 2 0,-6 7 0,-13 15 0,-4 4 0,1 5 0,0-4 0,2 1 0,-3-9 0,3-2 0,-8-3 0,-1-2 0</inkml:trace>
  <inkml:trace contextRef="#ctx0" brushRef="#br0" timeOffset="14682">6653 7301 8191,'6'2'0,"12"-2"5063,10-7-5063,18-2 0,-19 4 0,1 0 0,0 1 0,-1-2 0,26-7 0,-6 2 0,-21 2 0,-6 5 0</inkml:trace>
  <inkml:trace contextRef="#ctx0" brushRef="#br0" timeOffset="16516">7846 7172 8191,'-6'3'0,"-1"0"5063,-2-7-5063,-4 4 2818,-8 8-2818,-7 11 0,5 9 0,1 13 1719,25-7-1719,9-3 6784,12-12-6784,21-11 0,-3-12 0,-14-5 0,-1-3 0,16-13 0,-19 3 0,-3 0 0,0 4 0,-2-5 0</inkml:trace>
  <inkml:trace contextRef="#ctx0" brushRef="#br0" timeOffset="16960">8125 6788 8191,'-8'15'0,"3"2"4703,1 28-4703,4 10 0,-2-18 0,-1 2 0,2 7 0,1 0 724,-3-3 1,1 0-725,1-3 0,2-4 1937,1 11-1937,1-20 6035,14-26-6035,-5-13 0,23-21 0,-10-14 0,3 3 0,-8 9 369,-10 24-369,-4 12 1891,-1 11-1891,5 8 0,-2 6 0,4-5 0,-4-2 0,1-14 0,10-4 0,3-6 0,-4 1 0,-4 0 0</inkml:trace>
  <inkml:trace contextRef="#ctx0" brushRef="#br0" timeOffset="17591">8462 7143 9046,'-3'-7'0,"-3"2"5118,1 1-5118,-4 4 2688,0 4-2688,-3 13 1603,2 11-1603,2 6 6120,4-2-6120,8-12 0,4-12 0,6-6 0,6-13 0,1-5 0,-1-12 0,-5 6 0,-4-8 0,-7 15 0,-3 7 0,1 20 0,-1 3 0,10 6 0,1-14 0,11-4 0,-4-7 0,5-6 0,-10-4 0,0-1 0,-7 6 0,-2 1 0</inkml:trace>
  <inkml:trace contextRef="#ctx0" brushRef="#br0" timeOffset="17783">8654 7108 8191,'9'-7'0,"3"5"5063,-4 5-5063,4 15 2818,-6 3-2818,2 11 1719,0 0-1719,-4-10 6784,4-7-6784,0-25 0,11-21 0,4-11 0,-6 17 0,0 1 0,7-4 0,-6 11 0,-10 15 0</inkml:trace>
  <inkml:trace contextRef="#ctx0" brushRef="#br0" timeOffset="17975">8890 7081 8191,'7'-7'0,"1"2"5063,9-3-5063,5 1 0,23-2 0,3 0 0,-20 4 0,-1 0 0,9-2 0,-14 2 0,-18 3 0</inkml:trace>
  <inkml:trace contextRef="#ctx0" brushRef="#br0" timeOffset="18191">9078 6799 8191,'-9'13'0,"4"10"4268,3 18-4268,-1-7 0,0 2 0,2 13 0,1 2 0,0-3 0,-1-2 0,1 1 0,2-4 0,2-10 0,1-4 0,-4 7 0,3-14 0,-4-18 0</inkml:trace>
  <inkml:trace contextRef="#ctx0" brushRef="#br0" timeOffset="24926">9804 7082 24575,'2'3'0,"17"-3"0,28-2 0,-11-3 0,4-2-2314,9-4 0,2-2 2314,2 1 0,2-1 0,-2-2 0,0 1 0,-6 5 0,-3 0 625,-11 3 1,-3 1-626,12 0 197,-23 7 0,-14-1 0,-1 1 0</inkml:trace>
  <inkml:trace contextRef="#ctx0" brushRef="#br0" timeOffset="25324">10395 6892 8191,'-9'0'0,"12"-3"5063,-2 3-5063,12-3 2818,6 3-2818,-4 3 1719,22 1-1719,-10 3 6784,14 11-6784,-12-1 0,-3 3 0,-9-4 0,-6-6 0,-7-1 0,-5 4 0,-3-3 0,-10 9 0,-7-5 0,-8 5 0,-3-3 0,15-7 0,2-2 0</inkml:trace>
  <inkml:trace contextRef="#ctx0" brushRef="#br0" timeOffset="44448">8985 8292 24575,'3'26'0,"0"21"0,-4-11 0,-1 5 0,-1-1 0,1 12 0,-2 1-268,-1-4 0,-1 2 0,0-4 268,0 0 0,-1-3-524,-1-5 0,0-2 524,2 18 0,2-20 111,8-18 1,-3-12 0,3-3-1</inkml:trace>
  <inkml:trace contextRef="#ctx0" brushRef="#br0" timeOffset="44648">9363 8601 8191,'-7'24'0,"4"7"5063,-1 9-5063,4 7 2818,4-7-2818,-3-8 0,2-16 0,-3-8 0</inkml:trace>
  <inkml:trace contextRef="#ctx0" brushRef="#br0" timeOffset="44798">9366 8421 8191,'-9'-5'0,"4"1"0,1 4 0</inkml:trace>
  <inkml:trace contextRef="#ctx0" brushRef="#br0" timeOffset="45179">9462 8521 8191,'0'17'0,"0"1"5063,0 12-5063,0 3 2818,0 14-2818,-2-14 1719,1-6-1719,6-21 6784,5-23-6784,19-20 0,-13 9 0,1-1 0,3 3 0,1 3 0,10-12 0,-9 26 0,-4 36 0,-8-2 0,0 27 0,-7-18 0,-1-6 0,3-11 0,-2-12 0,1-3 0</inkml:trace>
  <inkml:trace contextRef="#ctx0" brushRef="#br0" timeOffset="45534">9761 8646 8191,'1'7'0,"12"-3"5063,22-11-5063,7-8 0,-15 4 0,-1-2 2818,17-15-2818,-8 1 1719,-13 5-1719,-11 2 6784,-9 2-6784,-6 7 0,-1 3 0,-7 11 0,-1 12 0,-10 21 0,4 6 0,3 4 0,11-7 0,15-10 0,10-8 0,21-16 0,1-16 0,-8 1 0,-14-2 0</inkml:trace>
  <inkml:trace contextRef="#ctx0" brushRef="#br0" timeOffset="45832">10327 8459 8191,'-9'0'0,"-7"11"5063,4-1-5063,-5 10 2818,11-6-2818,3 2 1719,12-8-1719,9 4 6784,1-9-6784,1 3 0,-8-2 0,-5 3 0,-2 12 0,-10 3 0,-5 16 0,-12 2 0,-2 3 0,-4-2 0,5-15 0,5-6 0,9-14 0,5-5 0</inkml:trace>
  <inkml:trace contextRef="#ctx0" brushRef="#br0" timeOffset="48690">9055 9823 8985,'-1'11'0,"7"25"2558,-7-4 1,0 6-2559,3 10 0,0 3 0,-3-11 0,-1 1 0,0-1 344,0 1 0,0 1 0,-1-2-344,-1-1 0,0-1 0,0 0 0,1 12 0,-1-2 716,0-12 1,-1-3-717,4 21 5370,-3-44-5370,9-40 0,2-11 0,1-12 0,0 1 0,-1 9 0,0 0 0,1-2-190,0-1 0,1-4 0,1 0 0,-2 6 190,4-13 0,0 6 0,0 4 0,2 4 0,-2 16 0,0 3 1899,8-10-1899,0 22 627,2 21-627,2 14 0,4 16 0,-17-13 0,-3 1 0,2 21 0,-9-18 0,-3 0 0,-2 11 0,-6-6 872,2-16-872,-5-14 0,0-3 0,-8-13 0,11 5 0,-1-4 0</inkml:trace>
  <inkml:trace contextRef="#ctx0" brushRef="#br0" timeOffset="49065">9632 9946 14350,'-7'-3'0,"0"1"4237,-14 19-4237,5 1 1771,-9 16-1771,20 5 965,7-15-965,18 2 0,18-30 0,10-8 1336,-22 1 1,-1-3-1337,19-19 0,-24 8 0,-11-1 0,-12 9 0,-14 4 0,-3 1 0,-12 11 144,6 1 1,10 4 0,9-1 0</inkml:trace>
  <inkml:trace contextRef="#ctx0" brushRef="#br0" timeOffset="49232">9973 9863 24575,'-3'19'0,"3"0"0,5-2 0,1-3 0,2-2 0,-6-7 0,0-1 0</inkml:trace>
  <inkml:trace contextRef="#ctx0" brushRef="#br0" timeOffset="49374">9967 9721 8191,'-8'-12'0,"1"4"0,2 6 0,1 2 0</inkml:trace>
  <inkml:trace contextRef="#ctx0" brushRef="#br0" timeOffset="49749">10076 9773 8191,'0'9'0,"0"4"5063,4 7-5063,0 5 2818,1 0-2818,1-1 1719,2-17-1719,5-21 0,11-28 0,-9 11 0,2-2 3181,3 1 1,2 3-3182,-2 6 0,1 5 0,9 4 0,-15 29 0,-6 20 0,-4 13 0,0-17 0,0 0 0,0-3 0,0-1 0,6 13 0,-2-16 0,2-23 105,-3-9 0,-2-1 0,-4 1 1</inkml:trace>
  <inkml:trace contextRef="#ctx0" brushRef="#br0" timeOffset="49908">10390 9808 24575,'29'-4'0,"8"-5"0,3-5-442,-14 4 0,1 1 442,15-9 72,-7 3 1,-20 7 0,-11 4-1</inkml:trace>
  <inkml:trace contextRef="#ctx0" brushRef="#br0" timeOffset="50132">10581 9421 8191,'-9'5'0,"4"3"5042,1 13-5042,9 22 0,-2-9 0,0 2 0,1 6 0,-2 1 0,1-4 0,0 0 1160,-3-1 0,0-2-1160,3 13 0,-2-19 0,3-15 0</inkml:trace>
  <inkml:trace contextRef="#ctx0" brushRef="#br0" timeOffset="50498">10890 9740 8191,'-9'3'0,"0"-1"5063,0 2-5063,2 1 2818,0 4-2818,2 3 1719,0 2-1719,2 3 6784,4-6-6784,4 1 0,8-6 0,0 1 0,2 4 0,-1 1 0,-6 1 0,-6 10 0,-5-1 0,-9 16 0,-6-2 0,-4-1 0,-4-5 0,5-14 0,4-7 0,4-14 0,7 1 0,1-4 0</inkml:trace>
  <inkml:trace contextRef="#ctx0" brushRef="#br0" timeOffset="54883">12332 8207 24575,'24'7'0,"8"1"0,15 3 0,6 2 0,-12-3 0,0 0 0,0 2 0,2 1 0,-2-1 0,2 0 0,-3 0-842,-4 1 1,-2 0 841,-6-3 0,-1-1 545,7 3-545,-18 0 279,-12-5-279,-6 2 0,-4 3 0,-14 11 0,-2 5 0,2-6 0,-4 1 0,1 0 0,-1 1 0,-6 3 0,-1 1-327,0 1 1,1 1 326,3-3 0,1 0-147,4 1 1,3 0 146,-2 7 0,12-8 0,18-14 0,17-7 0,14-6 0,9-5 744,-19 0 0,-1 0-744,13-4 317,-4 3-317,-27 10 0,-21 15 0,-17 15 0,6-9 0,1 2-632,2-3 0,0 2 632,2 5 0,1 0-11,-3 10 11,11 4 0,15-16 0,19-4 0,16 1 0,-15-9 0,1 2-671,0 4 0,0 3 671,0 2 0,-3 4 0,-7 6 0,-4 1 0,-1 1 0,-2 0 0,-8 2 0,-2 1 0,1 2 0,-1-1 0,-3-5 0,-3 0 0,-3 3 0,-2-1 0,0-6 0,-4 0 0,-5 3 0,-2 0 0,0-5 0,-3-1 0,-7 1 0,-2-3 0,0-3 0,-3-5 0,-9-5 0,-3-5 0,1-4 0,-1-5-650,-6-7 0,-1-4 650,3-6 0,3-2 0,17 6 0,4-1 0,-13-9 0</inkml:trace>
  <inkml:trace contextRef="#ctx0" brushRef="#br0" timeOffset="56152">14052 9062 8191,'4'7'0,"5"-3"5063,11-5-5063,5-7 2818,10-10-2818,-1-5 1719,-8 0-1719,-8 5 6784,-13 5-6784,-9 4 0,-1 2 0,-4 1 0,-4 6 0,0 3 0,-9 18 0,-1 9 0,8-7 0,1 3 0,2 3 0,3 3 0,-3 3 0,4 0-219,7-3 0,4-1 219,0-2 0,4-2 0,32 6 0,-8-23 0,4-6-1253,7-8 1,2-5 1252,-5-2 0,0-3 0,-3 1 0,-4-1 0,-3 0 0,-1 0 0,-1 0 0</inkml:trace>
  <inkml:trace contextRef="#ctx0" brushRef="#br0" timeOffset="56519">14792 8934 8191,'-9'-3'0,"0"1"5063,0 16-5063,0 17 0,4-5 0,0 3 1221,0 2 0,0 1-1221,-1 23 1771,1-20-1771,9-18 6624,1-17-6624,17-15 0,-2-14 0,-3 5 0,-1-1 0,-1 0 0,-1 1 0,13-19 484,-4 22-484,-7 32 0,-2 30 0,-11-10 0,-1 2-230,5 2 1,0-1 229,-2 15 0,12-15 0,2-22 0,12-14 0,-11 3 0,0-9 0</inkml:trace>
  <inkml:trace contextRef="#ctx0" brushRef="#br0" timeOffset="56754">15240 9027 8191,'-9'-4'0,"-1"9"5063,0 15-5063,0 20 0,4 2 0,5 3 2818,6-23-2818,14-7 1719,9-15-1719,12-14 0,-14 7 0,-5-6 0</inkml:trace>
  <inkml:trace contextRef="#ctx0" brushRef="#br0" timeOffset="56934">15538 8947 24575,'-20'2'0,"3"7"0,4 16 0,3 8 0,9 14 0,0-14 0,10-6 0,9-15 0,3-11 0,-3 2 0,-4-6 0</inkml:trace>
  <inkml:trace contextRef="#ctx0" brushRef="#br0" timeOffset="57231">15769 8976 8191,'-17'3'0,"0"3"5063,0 3-5063,2 4 2818,3 9-2818,2 3 1719,10-3-1719,11-4 6784,8-24-6784,2 0 0,-2-21 0,-8 2 0,-3-14 0,-8 6 0,-8-6 0,-5 19 0,0 5 0,4 12 0,5 3 0</inkml:trace>
  <inkml:trace contextRef="#ctx0" brushRef="#br0" timeOffset="58160">15574 8989 8191,'-7'-2'0,"-4"-1"5063,3 7-5063,-4-1 2818,4 10-2818,0-2 1719,-1 13-1719,2 1 6784,6 7-6784,2-11 0,18-2 0,9-18 0,12-3 0,3-15 0,-2-3 0,-18-3 0,-2-6 0,-19 14 0,-2-8 0,-10 12 0,-9-1 0,0 6 0,-4 2 0,13 4 0,3 0 0</inkml:trace>
  <inkml:trace contextRef="#ctx0" brushRef="#br0" timeOffset="59432">16049 8978 8191,'-5'-13'0,"-2"-1"5063,-3 3-5063,-4 3 2818,-12 6-2818,-1 5 1719,-12 5-1719,11 8 6784,-2 15-6784,13 5 0,8 17 0,13-11 0,10-6 0,9-21 0,15-14 0,4-15 0,-16 1 0,-2-4 0,14-22 0,-22 12 0,-2-1-837,0-2 0,-3-2 837,-2-11 0,-1-4 0,-2 1 0,-1-2 0,-3 10 0,0 0 0,-1 1 0,-3-8 0,-1 4 0,3 5 0,-3 10 0,-11 17 0,10 41 0,-1 4 0,1 4-915,6 3 1,1 1 914,2 5 0,2-1 246,2-7 1,3-4-247,0-3 0,2-4 0,10 7 0,5-16 0,-11-17 0,9-12 0,2-20 0,-2-9 0,-11 10 0,-2-1 0,5-21 1881,-11 13-1881,-8 16 1129,-20 33-1129,-7 22 0,11-7 0,1 2 0,2-1 0,4 0 0,6 2 0,4-2 0,9 2 0,27-14 0,5-26 0,-12-1 0,1-2-440,1-6 0,0 0 440,-4 4 0,-1 1 0,15-14 0,-20 18 0,-14 4 0</inkml:trace>
  <inkml:trace contextRef="#ctx0" brushRef="#br0" timeOffset="64757">17774 8818 24575,'-7'17'0,"3"0"0,-2 7 0,5-5 0,-5 4 0,6-9 0,2-13 0,8-20 0,9-15 0,-4 8 0,1-3 0,-2 5 0,2 0 0,0 0 0,1 3 0,5-5 0,-5 14 0,-1 12 0,-3 6 0,11 5 0,-13-4 0,3 0 0</inkml:trace>
  <inkml:trace contextRef="#ctx0" brushRef="#br0" timeOffset="65107">18062 8803 24575,'31'-15'0,"2"0"0,4-7 0,-6 6 0,-19 0 0,-12 5 0,-16 6 0,-9 3 0,-14 12 0,9 6 0,-6 15 0,19-1 0,4 15 0,21-9 0,10-4 0,18-9 0,11-20-637,8-9 637,-27-3 0,-1-1 0,19-10 0,-22 6 0,-9 7 0</inkml:trace>
  <inkml:trace contextRef="#ctx0" brushRef="#br0" timeOffset="66733">17735 8723 24575,'7'1'0,"2"2"0,-2 23 0,1-3 0,-3 15 0,1-12 0,-5-6 0,5-12 0,3-18 0,16-22 0,-10 6 0,1 1 0,8-11 0,-5 6 0</inkml:trace>
  <inkml:trace contextRef="#ctx0" brushRef="#br0" timeOffset="67506">18151 8684 24575,'-9'-1'0,"0"2"0,0 5 0,1 1 0,2 2 0,1 0 0,1 0 0,-1 0 0,0 4 0,0 0 0,2 11 0,0-6 0,6 6 0,2-10 0,2-4 0,12-5 0,3-11 0,12-12 0,1-10 0,-2-13 0,-1 2 0,-13 0 0,-5 11 0,-13 8 0,-5 12 0,-3 6 0,-1 10 0,0 10 0,8 7 0,8 3 0,15 2 0,19-3-513,8-7 513,-2-5 0,-3-10 0,-19-5 0,-6 2 0,-12-2 0,-4 2 0</inkml:trace>
  <inkml:trace contextRef="#ctx0" brushRef="#br0" timeOffset="68256">18566 8743 24575,'15'19'0,"-8"-6"0,8 10 0,-12-11 0,1-3 0,1-2 0,-2 2 0,1-2 0,-4 2 0,7-19 0,7-10 0,-3-4 0,3-5 0,9-9 0,1 1 0,-8 11 0,-2 1 0,5-2 0,0 5 0,-3 14 0,-2 6 0,-1 1 0,0 3 0,-6 13 0,1 4 0,-5 16 0,0 12 0,-3 1 0,4 5 0,0-19 0,1-8 0,-3-17 0,-2-5 0</inkml:trace>
  <inkml:trace contextRef="#ctx0" brushRef="#br0" timeOffset="68391">18901 8498 8191,'-14'-3'0,"4"4"1265,7 4 1,2 0 0,3-1 0</inkml:trace>
  <inkml:trace contextRef="#ctx0" brushRef="#br0" timeOffset="68767">19258 8634 8191,'-12'-2'0,"2"-1"5063,-6 3-5063,-7 11 2818,-1 15-2818,-3 6 1719,10 0-1719,11-12 6784,8-12-6784,5-6 0,15-15 0,-2-8 0,12-13 0,-11 6 0,-3 10 0,-10 14 0,0 19 0,-5 13 0,4 6 0,-1-2 0,6-11 0,-1-12 0,8-15 0,-12 3 0,3-7 0</inkml:trace>
  <inkml:trace contextRef="#ctx0" brushRef="#br0" timeOffset="69174">19469 8167 8191,'-15'11'0,"6"8"4456,-1 26-4456,6-15 0,2 3 0,1 5 0,1 2 0,-3 2 0,2-1 0,5-12 0,0-2 0,-1 18 2890,9-31-2890,-2-15 1792,9-14-1792,5-8 6555,-1 7-6555,-1 5 691,-11 17-691,1 12 0,-8 13 0,8 16 0,-11-5 0,4 3 0,-5-20 0,-6-1 0,-2-1 0,-9-1 0,2 2 0,-1-9 0,6-5 0,1-10 0,-2-6 0,6 2 0,0-3 0</inkml:trace>
  <inkml:trace contextRef="#ctx0" brushRef="#br0" timeOffset="69498">19793 8236 8191,'4'-7'0,"-1"7"5063,5 13-5063,-5 18 0,-3 6 0,2-3 0,0 2 1409,0 17 0,1 0-1409,-1-14 0,1-2 0,2-8 0,0-3 0,3 12 1719,-2-14-1719,13-15 0,-13-1 0,9-8 0</inkml:trace>
  <inkml:trace contextRef="#ctx0" brushRef="#br0" timeOffset="69850">19921 8633 8191,'-7'7'0,"6"-2"5063,15-1-5063,7-9 2818,18-9-2818,-6-4 1719,2-7-1719,-13 8 6784,-8 0-6784,-11 1 0,-16 10 0,3 3 0,-11 11 0,8 33 0,11-4 0,2 17 0,16-19 0,2-13 0,2-10 0,-7-7 0,12-17 0,4-4 0,-7 0 0,-1 4 0</inkml:trace>
  <inkml:trace contextRef="#ctx0" brushRef="#br0" timeOffset="70160">20329 8496 24575,'-9'6'0,"1"5"0,2-1 0,3 6 0,3-3 0,5 1 0,6-3 0,2-1 0,1-5 0,-4 5 0,-5-3 0,-5 2 0,-17 14 0,4 0 0,-8 2 0,11-5 0,1-14 0,6-1 0,-1-3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07:30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19804 7978 8191,'-13'3'0,"8"-4"5063,19-13-5063,10-1 0,8-4 0,-2 1 0,2-2 0,3-1 462,11-2 0,4-1 0,1-1-462,-8 4 0,0-2 0,2 0 0,0 1-335,2 1 1,1 1 0,0 0 0,0 1 334,-1 0 0,-1 1 0,0 0 0,-1 0 0,-3 2 0,-1-1 0,-1 2 0,-3 1 1482,17-5 0,-6 2-1482,-14 5 0,-7 1 0,-12 4 0,-11 7 0</inkml:trace>
  <inkml:trace contextRef="#ctx0" brushRef="#br0" timeOffset="278">20697 7321 24575,'11'-9'0,"18"0"0,3 3 0,4 2 0,6 0 0,3 2 0,5 2 0,-1 5-1157,-7 2 0,-4 6 1157,-8 6 0,-4 4 0,3 23 6,-26-17 1,-5 2-7,-6 23 0,-2-26 0,-3-1 0,-12 22 550,4-16-550,2-7 0,13-17 0,1-1 0</inkml:trace>
  <inkml:trace contextRef="#ctx0" brushRef="#br0" timeOffset="1507">22007 7381 24575,'-4'46'0,"4"-16"0,-1 0 0,-4 1 0,1 1 0,3 3 0,1 0 0,-3-3 0,1-3 0,2 11 0,7-20 0,0-20 0,22-40 0,-11 12 0,1-3-1801,7-12 0,1-2 1801,0 0 0,-1 2 196,-4 11 0,-2 3-196,7-13 0,-12 34 0,-3 19 0,-1 24 0,-5-9 0,1 3-188,-2 2 1,0 1 187,0-4 0,-1-1 2638,4 11-2638,4-17 502,0-12-502,12-11 0,1-7 0,-7 0 0,-4 2 0</inkml:trace>
  <inkml:trace contextRef="#ctx0" brushRef="#br0" timeOffset="2007">22494 7465 24575,'4'6'0,"-1"11"0,-1 5 0,-2 10 0,4-10 0,1-5 0,7-15 0,8-8 0,2-9 0,2-9 0,-8-5 0,-6 4 0,-5 5 0,-3 15 0,0 6 0,-5 4 0,-4-3 0,1-3 0,-2-1 0</inkml:trace>
  <inkml:trace contextRef="#ctx0" brushRef="#br0" timeOffset="3031">21725 7557 24575,'7'12'0,"-2"15"0,-7 7 0,-3 12 0,0-6 0,-2-8 0,11-24 0,2-16 0,16-37 0,-7 17 0,1-2 0,1-12 0,0 0 0,3 5 0,-2 1 0,-5 7 0,-2 3 0,6-7 0,-7 32 0,4 9 0,-1 10 0,11 11 0,-11-9 0,4 6 0,-8-3 0,-6-4 0,3 1 0,-6-11 0,2-5 0</inkml:trace>
  <inkml:trace contextRef="#ctx0" brushRef="#br0" timeOffset="3981">22631 7414 8191,'-1'-7'0,"2"-2"5063,8 6-5063,-8 3 2818,-3 9-2818,-4 0 1719,-1 8-1719,8-8 6784,-1 4-6784,17-1 0,9-6 0,21 1 0,7-7 0,-5 3 0,-11 1 0,-20 4 0,-10 3 0,-10 9 0,-6 5 0,-8 4 0,2-5 0,-2-7 0,9-9 0,3-4 0</inkml:trace>
  <inkml:trace contextRef="#ctx0" brushRef="#br0" timeOffset="4160">22857 7311 24575,'10'-10'0,"14"-7"0,6 4 0,1 0 0,6-8 0,12 3 0,-45 14 0</inkml:trace>
  <inkml:trace contextRef="#ctx0" brushRef="#br0" timeOffset="4325">22962 7147 8191,'10'23'0,"3"1"2320,-1 1 1,1 2-2321,10 17 0,-12-14 0,-2 0 2869,6 18-2869,-2-1 0,-8-23 0,-1-10 0</inkml:trace>
  <inkml:trace contextRef="#ctx0" brushRef="#br0" timeOffset="20208">24069 7039 8191,'-9'-5'0,"4"22"5063,1 8-5063,8 11 0,1 2 0,-3 16 0,2-20 0,1-1 2818,-3-1-2818,-1-12 1719,5-11-1719,6-16 6784,0-3-6784,16-15 0,-11 14 0,15 5 0,-10 19 0,3 17 0,-8 13 0,-3 6 0,-12-3 0,-2-7 0,-10-14 0,-7 8 0,-16 2 0,11-16 0,-2-1 0,1 3 0,-1-2 0,-22-3 0,18-8 0,4-30 0,10-16 0,4 11 0,6-1 0</inkml:trace>
  <inkml:trace contextRef="#ctx0" brushRef="#br0" timeOffset="20651">24367 7368 10990,'17'3'0,"3"-11"4988,0 1-4988,-6-12 2364,-17 11-2364,-8-2 1353,-9 10-1353,-6 6 0,-8 16 0,17-2 0,1 5 2440,-1 3 0,4 3-2440,5 3 0,4 2 0,1-5 0,5-1 0,26 15 0,19-21 0,-10-20 0,2-6 0,4-5 0,1-4 0,3-5 0,-2-3 0,-3-1 0,-5 0 0,6-5 0,-14 6 0</inkml:trace>
  <inkml:trace contextRef="#ctx0" brushRef="#br0" timeOffset="21578">25880 7291 8191,'-12'-10'0,"-2"0"5063,0 3-5063,2 4 2818,-4 14-2818,-1 9 1719,4-2-1719,7 0 6784,11-13-6784,14-10 0,11-15 0,7-8 0,-7 1 0,-8 8 0,-12 22 0,2 11 0,0 24 0,8 4 0,5 7 0,5-17 0,5-18 0,3-16 0,-19-3 0,2-4 0</inkml:trace>
  <inkml:trace contextRef="#ctx0" brushRef="#br0" timeOffset="21925">26293 6750 9249,'-10'16'0,"-3"24"1549,2-8 1,2 5-1550,-1 12 0,2 2 0,1 3 0,2 0 0,3 0 0,4-2 0,2-11 0,1-4 2920,5 16-2920,6-25 1828,-7-21-1828,13-6 5355,3-16-5355,7 4 2124,2-2-2124,-12 13 0,-4 9 0,-17 11 0,-2-1 0,-11 11 0,-3-8 0,-5 5 0,-8-10 0,7-6 0,-6-18 0,2-29 0,11 17 0,-1-15 0</inkml:trace>
  <inkml:trace contextRef="#ctx0" brushRef="#br0" timeOffset="22156">26593 6736 8191,'-7'9'0,"0"16"4675,2 12-4675,2-8 0,2 3 0,2 3 0,3 0 0,-2 3 0,2 0 0,2 1 0,3-1 0,0-6 0,2-1 0,1-2 0,1-3 2865,17 6-2865,0-10 0,-12-14 0,-4-4 0</inkml:trace>
  <inkml:trace contextRef="#ctx0" brushRef="#br0" timeOffset="22493">26803 7155 8191,'-13'10'0,"4"0"5063,9-3-5063,15 1 2818,20-5-2818,7-8 0,11-9 0,-11-14 0,-12 3 1719,-10 3-1719,-16 9 6784,-11 8-6784,-1 3 0,-17 15 0,10 6 0,-12 18 0,22 3 0,5 0 0,27-7 0,12-17 0,-9-13 0,2-3 0,3-4 0,-1-3 0,-4 0 0,-3 0 0,10-5 0,-23 5 0</inkml:trace>
  <inkml:trace contextRef="#ctx0" brushRef="#br0" timeOffset="23500">22200 8773 24575,'13'-10'0,"13"-8"0,8 2 0,12-7 0,1 4 0,0 4 0,-7-1 0,-2 3 0,-20 4 0,-4 2 0</inkml:trace>
  <inkml:trace contextRef="#ctx0" brushRef="#br0" timeOffset="23707">22470 8384 8191,'-8'5'0,"1"22"1808,1-1 1,0 3-1809,0 15 0,1 3 0,1 4 0,1 0 0,0-1 0,1-1 0,4-5 0,1-5 0,3 9 0,0-18 0,-1-23 0</inkml:trace>
  <inkml:trace contextRef="#ctx0" brushRef="#br0" timeOffset="23956">22720 8755 8191,'-5'13'0,"-4"13"5063,2 8-5063,3-1 2818,26-6-2818,9-23 0,16-9 0,-9-18 1719,-11 3-1719,-18-12 6784,-12 13-6784,-19-10 0,-8 14 0,-19 2 0,7 9 0,4 9 0,22-4 0,8 4 0</inkml:trace>
  <inkml:trace contextRef="#ctx0" brushRef="#br0" timeOffset="24789">24173 8705 8191,'-17'-4'0,"3"1"5063,1-1-5063,4 2 2818,0 6-2818,-1 4 1719,-3 12-1719,-2 12 6784,10 2-6784,8 1 0,17-19 0,28-10 0,-19-14 0,0-5 0,11-6 0,0-4-1283,-1-7 1,-2-5 1282,0-5 0,-3-2 0,-8-1 0,-4-2 0,0-4 0,-5-2 0,-11 2 0,-4-1 0,-1 2 0,-3 3 0,-4 8 0,-3 4 0,-10-5 0,3 38 0,7 31 0,4-2 0,3 4 0,3 5 0,3 2 0,-2 5 0,2 1 0,1-3 0,1-2 1035,1-4 0,1-4-1035,9 17 0,8-20 0,4-21 0,19-19 0,-14-18 0,-11 8 0,-4-2 0,-4-18 0,-12 8 0,-26 14 495,-4 23-495,-13 24 0,20 11 0,19 13 0,31-18 0,-2-21 0,4-5 0,7-8 0,0-3 0,12-1 0,-11-7 0</inkml:trace>
  <inkml:trace contextRef="#ctx0" brushRef="#br0" timeOffset="25476">25028 8578 24575,'17'-3'0,"-4"-3"0,0-1 0,-8-2 0,-5 2 0,-5 0 0,-4 7 0,6 2 0,-3 9 0,7 2 0,-7 11 0,5-6 0,-3 2 0,6-15 0,4-10 0,10-21 0,4-8 0,12-8 0,-7 12 0,-3 8 0,1 16 0,-16 2 0,7 4 0</inkml:trace>
  <inkml:trace contextRef="#ctx0" brushRef="#br0" timeOffset="25614">25303 8480 8191,'3'9'0,"-1"4"5063,0 0-5063,-1 4 2818,4 1-2818,-3-5 0,1-4 0,-1-5 0</inkml:trace>
  <inkml:trace contextRef="#ctx0" brushRef="#br0" timeOffset="25748">25331 8318 8191,'-5'-5'0,"1"1"0</inkml:trace>
  <inkml:trace contextRef="#ctx0" brushRef="#br0" timeOffset="25990">25466 8380 8191,'-1'14'0,"10"23"4887,15 5-4887,-7-3 2840,7-5-2840,-13-34 1740,2-14-1740,3-9 0,7-22 0,-4-3 0,-3 14 0,-7 7 0</inkml:trace>
  <inkml:trace contextRef="#ctx0" brushRef="#br0" timeOffset="26323">25688 8404 8191,'10'3'0,"8"-8"4888,20-6-4888,11-12 0,-22 11 0,0-1 2840,17-15-2840,-21 9 1740,-14 3-1740,-14 11 6719,-6 4-6719,-2 7 197,-9 14-197,-1 24 0,26 6 0,10-5 0,9-28 0,6-8-321,2-9 1,1-5 320,1-2 0,-1-3 0,-1-2 0,-2-1 0,3-4 0,-14 5 0</inkml:trace>
  <inkml:trace contextRef="#ctx0" brushRef="#br0" timeOffset="27299">27244 8153 24575,'0'40'0,"0"9"0,0-19 0,0 1 0,-2 1 0,0-1 0,0 18 0,5-20 0,12-42 0,16-33 0,-15 15 0,0-3 0,1-11 0,0 0-251,-4 12 0,-1 2 251,2-19 0,8 45 0,-9 25 0,6 29 0,-14-21 0,-1-1 0,4 21 0,-5-13 0,12-30 0,2-25 0,0-4 0,0-3 0,-2-1 0,1-1 0,2-4 0,0 3 0,3-5 502,-4 14-502,-5 33 0,1 6 0,5 27 0,-5-3 0,5 4 0,-10-18 0,3-10 0,-8-14 0,1-2 0</inkml:trace>
  <inkml:trace contextRef="#ctx0" brushRef="#br0" timeOffset="27631">27812 8221 8191,'10'3'0,"-2"-2"5063,8-9-5063,-3-1 2818,7-8-2818,-6-5 1719,-2 1-1719,-11-3 6784,-16 11-6784,-8 21 0,-9 20 0,16-2 0,2 5 0,3 0 0,2 1 0,2-4 0,3-1 0,7 9 0,20-17 0,23-17 0,-11-8 0,0-1 0,9-2 0,-3-6 0</inkml:trace>
  <inkml:trace contextRef="#ctx0" brushRef="#br0" timeOffset="27981">28294 8138 8191,'-25'0'0,"1"-2"5063,11 1-5063,-3-1 2818,8 6-2818,-6 4 1719,3 19-1719,4 0 6784,3 5-6784,13-14 0,12-17 0,11-12 0,-8-5 0,1-3 0,-2-1 0,0-1 0,1-3 0,-2 1 0,3-8 0,-14 21 0,-8 16 0,-9 17 0,5-4 0,0 1 0,5-9 0,7-7 0,2-7 0,9-15 0,-11 9 0,1-8 0</inkml:trace>
  <inkml:trace contextRef="#ctx0" brushRef="#br0" timeOffset="28389">28561 8022 8191,'4'9'0,"3"0"5063,-2 4-5063,2 0 2818,3 11-2818,-5 1 1719,2 7-1719,-7 0 6784,0-10-6784,0-15 0,4-32 0,7-23 0,1 10 0,3-1 0,4 2 0,1 1 0,2 4 0,-1 4 0,12-4 0,-14 23 0,-11 24 0,-1 7 0,-3 16 0,0-4 0,-4-2 0,2-9 0,-1-9 0,5-8 0,3-7 0,4-8 0,-3 3 0,-3 1 0</inkml:trace>
  <inkml:trace contextRef="#ctx0" brushRef="#br0" timeOffset="28483">28923 7976 24575,'4'18'0,"-2"-1"0,0-4 0,-1 0 0,1-8 0,-2-1 0</inkml:trace>
  <inkml:trace contextRef="#ctx0" brushRef="#br0" timeOffset="28639">28916 7712 8191,'-5'-3'0,"1"1"0</inkml:trace>
  <inkml:trace contextRef="#ctx0" brushRef="#br0" timeOffset="29389">29193 7944 8191,'-12'32'0,"3"0"5063,-1-7-5063,6-5 2818,14-28-2818,12-21 0,-2 1 0,3-4 859,2-4 1,1-1-860,-4 3 0,0 7 6784,6 8-6784,-15 28 0,-17 38 0,6-7 0,-1-12 0,11-10 0,14-18 0,14-12 0,-6 2 0,1-3 0,-2-6 0,0-4-270,1 2 1,-2-2 269,-8 2 0,-7-2 0,-12-10 0,-9 19 0,-19 10 0,13 12 0,10-2 0,16-2 539,9-1-539,20-3 0,-3 12 0,-4-1 0,-16 24 0,-17-8 0,-5 18 0,-5 1-693,5-16 0,-1 2 693,-3 5 0,-2 2 0,1 6 0,-2 1 0,-3 4 0,-3 0-917,1-14 1,-2 0 0,-1-1 916,-1 0 0,0-1 0,-1-1 0,-4 0 0,-1-1 0,0-2-340,-7 7 1,1-4 339,7-9 0,1-5 0,-7-8 0,28-45 0,9 1 0,6-5-21,0 1 1,3-3 0,3 0 20,2 6 0,3-1 0,2 1 0,1 0-478,2 0 0,2 0 0,1 1 0,3 3 478,2 1 0,2 1 0,1 3 0,1 2 0,0 3 0,0 3 0,1 2 0,-2 2-550,10-1 0,-2 4 0,0 2 550,-4 4 0,-1 2 0,-5 2-33,-2 1 0,-6 1 33,9 8 229,-38-6 1,-5 0 0,-3-4 0</inkml:trace>
  <inkml:trace contextRef="#ctx0" brushRef="#br0" timeOffset="30173">26897 7818 24575,'9'23'0,"0"-4"0,7 2 0,-9-12 0,0-4 0</inkml:trace>
  <inkml:trace contextRef="#ctx0" brushRef="#br0" timeOffset="30323">27037 7754 24575,'21'26'0,"0"-4"0,10 10 0,5-10 0,-14-8 0,-2-6 0</inkml:trace>
  <inkml:trace contextRef="#ctx0" brushRef="#br0" timeOffset="30956">29871 7248 8191,'2'9'0,"-4"10"5063,-7 9-5063,0 6 2818,-4 4-2818,11-13 0,-1-9 0,6-8 0</inkml:trace>
  <inkml:trace contextRef="#ctx0" brushRef="#br0" timeOffset="31149">30054 7241 8191,'5'4'0,"-1"5"5063,-17 38-5063,6-2 0,-2-14 0,0 1 2818,4 19-2818,-4-24 0,8-4 0,-4-16 0</inkml:trace>
  <inkml:trace contextRef="#ctx0" brushRef="#br0" timeOffset="32814">23008 9769 8296,'-10'-2'0,"2"0"5075,-5-5-5075,1-1 2802,-2 5-2802,-7 4 1705,3 15-1705,2 8 6697,10 2-6697,7-6 0,23-12 0,6-12 0,-3-5 0,1-4 0,17-12 0,-21 5 0,-3 1 0,1-2 0,-26 20 0,-12 35 0,0 3 0,1 5 0,0 7 0,1 3-1254,5-8 0,1 1 0,1 1 1254,0-3 0,1 1 0,0 0 0,-4 2 0,-1-1 0,3 0-549,4-6 1,1 0-1,0-2 549,-5 7 0,4-4 0,10-8 0,6-6 0,17-2 0,-2-23 0,3-10-609,1-9 1,-1-5 608,5-5 0,-2-3 0,-2-8 0,-5-2 0,-7 9 0,-4-1 1204,-3-2 0,-7 1-1204,-7 2 0,-6 2 0,-6 0 0,-4 2 0,1 4 0,-3 2 722,-4 2 0,-1 4-722,-1 0 0,3 3 0,18 10 0,3-1 0</inkml:trace>
  <inkml:trace contextRef="#ctx0" brushRef="#br0" timeOffset="33221">23305 9871 8191,'0'3'0,"-3"16"4865,0 27-4865,3 4 0,4 3 2843,9-23-2843,0-17 1743,13-21-1743,4-21 0,-10 10 0,-1-3 0,-2-2 0,-3-1 0,10-17 6710,-15 10-6710,-5 37 223,0 13-223,4 22 0,3-8 0,5-14 0,-2-9 0,3-12 0,-2-6 0,6-15 0,-13 13 0,5-6 0</inkml:trace>
  <inkml:trace contextRef="#ctx0" brushRef="#br0" timeOffset="33307">23636 9863 8191,'5'-1'0,"-3"6"5063,0 8-5063,0 1 704,0-2 1,1-7-1,-1-1 1</inkml:trace>
  <inkml:trace contextRef="#ctx0" brushRef="#br0" timeOffset="33439">23667 9666 8191,'-3'-2'0,"13"13"0,-7 1 0,9 4 0</inkml:trace>
  <inkml:trace contextRef="#ctx0" brushRef="#br0" timeOffset="33651">23934 9749 24575,'-15'8'0,"-5"12"0,1 10 0,-5 19 0,18 0 0,10 0 0,24-16 0,17-15 0,-14-17 0,0-3 0,4 0 0,-1-8 0</inkml:trace>
  <inkml:trace contextRef="#ctx0" brushRef="#br0" timeOffset="33856">24211 9502 8191,'-7'4'0,"2"4"5063,3 19-5063,2 19 0,3-12 0,-1 2 978,1 3 0,1 0-978,0-3 0,2-2 1834,7 19-1834,-3-25 0,-2-12 0,-4-12 0</inkml:trace>
  <inkml:trace contextRef="#ctx0" brushRef="#br0" timeOffset="34068">24409 9760 8191,'-37'7'0,"2"10"2308,7-5 1,1 1-2309,-10 15 2871,11-3-2871,20-10 1774,14-5-1774,25 0 0,2-8 0,19-2 0,-8-10 1654,1-3 0,-21 6 0,-6-1 0</inkml:trace>
  <inkml:trace contextRef="#ctx0" brushRef="#br0" timeOffset="34291">24582 9506 8191,'0'7'0,"1"16"4600,5 17-4600,-1-10 0,-1 2 0,-3-1 0,0 1 0,1 2 0,0 0 0,5 14 2874,3-12-2874,6-21 0,-6-10 0,-3-5 0</inkml:trace>
  <inkml:trace contextRef="#ctx0" brushRef="#br0" timeOffset="34656">24851 9663 8191,'-7'25'0,"2"6"5063,6-6-5063,3 0 2818,8-4-2818,0-9 1719,5-12-1719,3-9 6784,2-16-6784,-1-4 0,0-5 0,-10 20 0,-3 15 0,-6 41 0,-2-9 0,0 4 0,-2 11 0,-2 3 0,3-11 0,-1 0 0,-1 1-1070,-4 2 1,-1 1-1,-1-1 1070,2-2 0,-1 0 0,-2 0 0,-4 0 0,-3-1 0,0-1-1065,-5 10 1,-3-3 1064,3-15 0,-1 0 0,-3-4 0,-13 6 0,-3-7 0,-5-5 0,-2-7-195,-6-11 0,4-6 1,20 3-1,3-3 0,-20-13 1</inkml:trace>
  <inkml:trace contextRef="#ctx0" brushRef="#br0" timeOffset="35502">26296 9077 8191,'-10'-11'0,"-1"6"5063,-3 0-5063,2 7 2818,2 6-2818,-4 17 0,7 28 0,-1-16 0,2 4 0,7 8 0,2 2 40,-4-14 0,-2 1 1,3-1-41,7 12 0,1-3 2699,-3-2 1,1-5-2700,13 5 0,-5-20 0,-5-18 0,-5-4 0</inkml:trace>
  <inkml:trace contextRef="#ctx0" brushRef="#br0" timeOffset="35631">26212 9532 8191,'-9'-22'0,"7"-1"4942,20 5-4942,27-13 0,-12 11 0,0 2 0,12-7 0,-4 4 0</inkml:trace>
  <inkml:trace contextRef="#ctx0" brushRef="#br0" timeOffset="36031">26730 9263 8191,'3'12'0,"1"2"5063,-3 9-5063,5 3 2818,-2 5-2818,3-9 1719,1-3-1719,2-16 6784,1-8-6784,3-7 0,-1-11 0,-3 4 0,1-1 0,-7 19 0,0 6 0,-2 12 0,-1-3 0,6-2 0,-2-5 0,14-6 0,-4-5 0,6-8 0,-10-3 0,-5 1 0,-6-2 0,-5 6 0,-6-4 0,-2 4 0,-5 4 0,9-3 0,1 8 0,8-3 0</inkml:trace>
  <inkml:trace contextRef="#ctx0" brushRef="#br0" timeOffset="36484">27135 9237 8191,'7'7'0,"0"3"5063,-2 4-5063,-2 9 2818,4 9-2818,-3 2 1719,4-3-1719,-4-11 6784,2-13-6784,2-18 0,7-22 0,7-4 0,3-11 0,-2 30 0,-9 9 0,-4 21 0,-6 12 0,3 1 0,0-3 0,4-12 0,1-28 0,12-20 0,-10 13 0,2 0 0,3-2 0,2 3 0,17-4 0,-7 14 0,-4 32 0,-13 4 0,10 25 0,-11-5 0,-3-2 0,-8-10 0,-10-18 0,3-4 0,-2-5 0</inkml:trace>
  <inkml:trace contextRef="#ctx0" brushRef="#br0" timeOffset="37148">26557 9559 8191,'-6'5'0,"-1"-1"5063,-1-12-5063,2 2 2818,3-17-2818,5-12 0,7 6 0,3-3 283,5-8 0,2 0-283,8-1 0,4 1 0,-1 4 0,2 3 0,1 6 0,-1 5 1177,-2 7 1,-3 3-1,5-3 1,-11 11 0</inkml:trace>
  <inkml:trace contextRef="#ctx0" brushRef="#br0" timeOffset="38056">28425 8887 24575,'-7'28'0,"3"16"0,2-10 0,0 2 0,1 3 0,2 0 0,1-3 0,0-2 0,2 19 0,7-21 0,1-14 0,-5-9 0,0-7 0</inkml:trace>
  <inkml:trace contextRef="#ctx0" brushRef="#br0" timeOffset="38299">28653 9119 24575,'-7'11'0,"4"10"0,-1-6 0,7 9 0,5-9 0,4-7 0,12-6 0,-8-11 0,4-4 0,-13-4 0,-7 0 0,-9 2 0,-6 4 0,-8 2 0,11 5 0,-2 1 0</inkml:trace>
  <inkml:trace contextRef="#ctx0" brushRef="#br0" timeOffset="38598">28837 9089 24575,'-9'19'0,"4"-4"0,7 9 0,13-11 0,15-5 0,3-11 0,6-6 0,-18-4 0,-4 1 0,-14 3 0,-16-4 0,-7 4 0,-18 1 0,14 5 0,3 3 0,17 0 0</inkml:trace>
  <inkml:trace contextRef="#ctx0" brushRef="#br0" timeOffset="38767">29231 9028 24575,'0'0'0</inkml:trace>
  <inkml:trace contextRef="#ctx0" brushRef="#br0" timeOffset="39106">29199 8859 24575,'8'10'0,"5"14"0,-4 16 0,-2-13 0,0 1 0,-2 6 0,0 0 0,-2-3 0,0 1 0,-1 7 0,1-2 0,-1 6 0,-1-6 0,1-29 0</inkml:trace>
  <inkml:trace contextRef="#ctx0" brushRef="#br0" timeOffset="39468">29387 9071 24575,'-10'0'0,"1"2"0,0 0 0,-3 6 0,1 3 0,0 0 0,3 1 0,22 6 0,3-11 0,23 1 0,0-13 0,7-5 0,-7 2 0,-16 3 0,-9 1 0</inkml:trace>
  <inkml:trace contextRef="#ctx0" brushRef="#br0" timeOffset="39589">29611 9100 24575,'6'13'0,"-1"3"0,-5-6 0,0 3 0,0-8 0,0-1 0</inkml:trace>
  <inkml:trace contextRef="#ctx0" brushRef="#br0" timeOffset="39708">29631 8992 8191,'-6'-5'0,"2"1"0</inkml:trace>
  <inkml:trace contextRef="#ctx0" brushRef="#br0" timeOffset="40068">29807 9026 8191,'-3'17'0,"0"0"5063,6 0-5063,-2 0 2818,3-4-2818,1-6 1719,0-11-1719,8-21 6784,0-8-6784,1 5 0,1 1 0,9-12 0,2 5 0,-12 27 0,-13 20 0,0 9 0,-1 10 0,5-11 0,13-2 0,17-19 0,-5-4 0,2-5 0,4-4 0,0-2 0,1-1 0,-3-1 0,-7-1 0,-3 2 0,-1 1 0,-12 4 0</inkml:trace>
  <inkml:trace contextRef="#ctx0" brushRef="#br0" timeOffset="40414">30294 8873 8191,'-2'-14'0,"1"10"5063,4 16-5063,5 10 0,12 17 0,-1 8 1409,-11-20 0,-1 1-1409,-1 2 0,-3 1 0,-6 3 0,-4 0 268,-3 4 1,-3 0-269,-3 2 0,-3 0 0,-5 0 0,-1-2 0,1-6 0,-2-3 2825,-2-3 0,-1-5-2825,-15 1 0,11-16 0,23-42 0,19 3 0,8-5-264,-1 4 1,3-1 0,3 0 263,6-2 0,4 0 0,2 3-388,2 2 1,2 2 0,1 5 387,-1 5 0,2 3 0,-1 4 0,9 1 0,-4 5 186,-13 5 0,-4 2-186,4 9 0,-29-2 0,-4 0 188,-5-2 1,2-3-1,1-2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12:00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25545 1063 24575,'-10'9'0,"-12"30"0,7 1 0,4-6 0,0 1 0,1-1 0,0 0-1494,2 1 0,0 0 1494,-3 6 0,-1 1 0,1 0 0,0 1 0,-1 3 0,1-1 0,0-5 0,0-2 438,3-6 1,0-3-439,-4 6 506,11-27-506,14-40 0,-3 3 0,2-6-234,-1 2 0,0-3 1,2-1 233,1-5 0,0-1 0,0-1-678,-3-2 1,0 0 0,0 0 677,3 0 0,0 0 0,-1 1 0,0-10 0,-1 3-335,3 8 0,1 4 335,2-6 0,-1 23 0,-7 19 598,2 19-598,9 27 0,-10-12 0,-1 3 0,1 12 0,0 1 0,-2 1 0,-2-1 1010,-1 0 0,0 0-1010,-1-7 0,1-2 305,-1-5 0,0-3-305,0 18 0,-1-15 0,-6-12 0,2-12 0,-2-4 0</inkml:trace>
  <inkml:trace contextRef="#ctx0" brushRef="#br0" timeOffset="233">25456 1398 8191,'-6'3'0,"7"-1"5063,3-5-5063,23-2 0,13-7 0,-7 2 0,2-2 516,3-4 0,2-1-516,10-1 0,-2 0 0,-21 5 0,-2 2 0,22-5 0</inkml:trace>
  <inkml:trace contextRef="#ctx0" brushRef="#br0" timeOffset="553">26284 1064 8340,'5'10'0,"1"15"4469,7 15-4469,-5-11 0,0 3 0,0 6 0,1 1 0,-1 2 0,0 2 886,-2 3 0,-1 0-886,-2-10 0,0-1 955,2-3 0,-1-4-955,-3 0 0,2-13 0,-3-11 0</inkml:trace>
  <inkml:trace contextRef="#ctx0" brushRef="#br0" timeOffset="1071">26287 1101 8191,'-7'-6'0,"10"-3"5063,11 1-5063,18-3 2818,15 7-2818,8-5 0,-22 6 0,2 0 723,-4 2 0,1 1-723,22 3 6649,-18 11-6649,-23 3 0,-12 6 0,-17 5 0,-9 13 0,6-18 0,-3 1 0,-5 5 0,-1 1 0,4-5 0,0-2 0,-15 16 408,24-18-408,25-12 0,16-9 0,14 7 0,14-6 0,-16 15 0,-1 6 0,-25 6 0,-9 10 0,-12 2 0,-6 7 0,-12-4 0,-2-2 0,-8-8 0,8-11 0,3-14 0,17-7 0,1-6 0</inkml:trace>
  <inkml:trace contextRef="#ctx0" brushRef="#br0" timeOffset="1558">27188 1081 8191,'-14'-3'0,"-8"4"5063,3 11-5063,-10 11 2818,8 5-2818,-2 20 0,4 0 624,12-18 1,3 1-625,3 24 6260,10-8-6260,18-11 0,5-10 0,17-7 0,-19-13 0,1-3 0,1-2 0,-1-2 0,1-1 0,-2-1 0,2-3 0,-11 2 0</inkml:trace>
  <inkml:trace contextRef="#ctx0" brushRef="#br0" timeOffset="2112">27885 992 24575,'0'32'0,"5"13"0,1 10 0,1-18 0,2 2 0,-3 1 0,0-2 0,2-2 0,-1-2 0,-1-3 0,-2-2 0,2 4 0,-2-6 0,-4-18 0,0-5 0</inkml:trace>
  <inkml:trace contextRef="#ctx0" brushRef="#br0" timeOffset="2513">27875 1106 8191,'0'-9'0,"2"0"5063,6-1-5063,3-1 2818,19 5-2818,-9 3 1719,15 8-1719,-10 5 6784,6 2-6784,6 6 0,2 3 0,7-1 0,-11 5 0,-2-4 0,-10 3 0,-7 4 0,-2 0 0,-14 4 0,-3 6 0,-11 2 0,-5 3-713,-6 2 713,-15-5 0,17-15 0,-3 0 0,-4-3 0,-1-1 0,-2 4 0,-1-1 0,1-6 0,0-3 0,-18 3 0,2-22 0,30-3 0,1-5 0</inkml:trace>
  <inkml:trace contextRef="#ctx0" brushRef="#br0" timeOffset="23334">22888 1544 8191,'-11'-12'0,"1"0"5063,1 7-5063,0 1 2818,-3 2-2818,2 6 1719,-7 2-1719,6 7 6784,0 1-6784,7 0 0,10-3 0,12-10 0,14-4 0,8-5 0,0 9 0,-4 14 0,-14 23 0,-13-11 0,-4 3 0,-6 8 0,-4 1 0,0 0 0,-2 0 0,-3-1 0,-2 0 0,-3-3 0,-1 0 0,0-2 0,-2-3-214,-2-4 0,-1-3 214,-16 16 0,9-27 0,1-16 0,-2-31 0,12 3 0,2-1 0,-8-8 0,7-6 0</inkml:trace>
  <inkml:trace contextRef="#ctx0" brushRef="#br0" timeOffset="23608">23131 1422 8191,'4'38'0,"2"-11"5063,-5 3-5063,1-16 2818,2-20-2818,6-21 0,5-21 0,-6 17 0,2 1 1719,17-17-1719,-7 17 0,-3 17 0,-10 13 0</inkml:trace>
  <inkml:trace contextRef="#ctx0" brushRef="#br0" timeOffset="24062">23405 1397 8191,'-13'-5'0,"0"5"5063,-1-2-5063,1 6 2818,4-1-2818,2 7 1719,2-2-1719,3 8 6784,2 4-6784,0-1 0,2 4 0,3-11 0,6-7 0,5-14 0,7-13 0,3-9 0,-7-4 0,-3 7 0,-8 26 0,-2 5 0,3 21 0,2-12 0,4-1 0,-6-8 0,-1 0 0</inkml:trace>
  <inkml:trace contextRef="#ctx0" brushRef="#br0" timeOffset="24639">23763 1362 8191,'-9'-4'0,"0"-1"5063,-4 0-5063,3 2 2818,-6 1-2818,5 9 1719,-10 12-1719,8 13 6784,3 4-6784,11-8 0,11-12 0,15-17 0,2-12 0,13-11 0,-18-13 0,2-6 0,-15-10 0,-8 23 0,-1-2 0,0-3 0,-1 1 0,-5 4 0,-1 3 0,-1-3 0,-3 45 0,3 9 0,1 7 0,1 10 0,2 3-794,-2 2 0,3 0 794,4-2 0,3-3-153,-2-5 1,2-4 152,13 6 0,5-16 0,-5-20 0,14-15 0,-10-8 0,0-3 0,13-9 781,-13 9 0,-7 2-781,-12 13 331,-15 34-331,5-1 0,-2 11 0,19-19 0,1-12 0,14-17 0,-14 10 0,4-9 0</inkml:trace>
  <inkml:trace contextRef="#ctx0" brushRef="#br0" timeOffset="25158">24344 1374 8191,'-24'11'0,"3"4"5063,-4-1-5063,11 2 2818,9-8-2818,8-5 1719,17-5-1719,-5-1 6784,8 2-6784,-9 5 0,-6 4 0,-4 11 0,-11 3 0,2 9 0,-8-5 0,4-6 0,-1-10 0,1-26 0,4 13 0,0-18 0</inkml:trace>
  <inkml:trace contextRef="#ctx0" brushRef="#br0" timeOffset="25345">24621 1150 9795,'2'10'0,"-2"-6"0,5 3 0</inkml:trace>
  <inkml:trace contextRef="#ctx0" brushRef="#br0" timeOffset="25529">24663 1331 8191,'-4'22'0,"1"-3"0,-2-14 0,3-1 0</inkml:trace>
  <inkml:trace contextRef="#ctx0" brushRef="#br0" timeOffset="39616">28939 1356 24575,'24'-2'0,"21"-1"0,-11-2 0,2 0-2023,9 1 1,3 1 2022,1-2 0,1 0 0,3 2 0,-1 0 0,-8-1 0,-2 1 260,-5 0 1,-4 1-261,12 2 0,-29 0 0,-8 0 0</inkml:trace>
  <inkml:trace contextRef="#ctx0" brushRef="#br0" timeOffset="39866">29430 1209 8191,'17'-9'0,"2"1"5063,13 0-5063,0 5 2818,-4 14-2818,1 8 1719,-11 10-1719,-5 5 0,-14 4 0,-7-4 6784,-8 1-6784,-2-13 0,2-9 0,7-7 0,5-4 0</inkml:trace>
  <inkml:trace contextRef="#ctx0" brushRef="#br0" timeOffset="40312">30268 1344 8191,'-17'2'0,"-7"-1"5063,5 4-5063,-11 3 2818,8 7-2818,-2 9 1719,12 11-1719,10-9 6784,17 1-6784,14-19 0,11-13 0,-3-7 0,-10-3 0,-15-5 0,-13 7 0,-6-4 0,-10-4 0,2 6 0,-5 1 0,10 8 0,3 3 0</inkml:trace>
  <inkml:trace contextRef="#ctx0" brushRef="#br0" timeOffset="40558">30509 1385 8191,'-3'13'0,"-2"0"5063,4-1-5063,-1-2 2818,2 3-2818,6-16 1719,7-11-1719,4-19 0,-4 9 0,2-1 0,7-13 6784,-2 6-6784,-4 21 0,-11 9 0,-1 2 0</inkml:trace>
  <inkml:trace contextRef="#ctx0" brushRef="#br0" timeOffset="41019">30850 1329 24575,'-17'-5'0,"3"-1"0,-8 7 0,-3 10 0,-16 14 0,14 0 0,-1 9 0,26-19 0,14 4 0,10-18 0,24-18 0,-2-10 0,-16 6 0,-3-4-508,-3 0 1,-3-1 507,-2-2 0,-3-1-219,-2-7 1,-3-3 218,-1-1 0,-2-4 0,1 3 0,-1-2 0,-1 2 0,3-13 0,-6 19 0,-8 43 0,-3 43 0,0-11 0,2 5 0,5-2 0,2 4 0,0-4 496,2 2 0,1-1-496,3 8 0,5-8 0,8-18 115,1-17 0,-11-7 0,-1-5 0</inkml:trace>
  <inkml:trace contextRef="#ctx0" brushRef="#br0" timeOffset="41119">31058 1347 8191,'3'9'0,"0"4"5063,-7 0-5063,3 4 0,-2-7 0,3-3 0</inkml:trace>
  <inkml:trace contextRef="#ctx0" brushRef="#br0" timeOffset="41258">31149 1147 8191,'-22'6'0,"3"0"0,14-3 0,1-1 0</inkml:trace>
  <inkml:trace contextRef="#ctx0" brushRef="#br0" timeOffset="41599">31172 1207 8191,'6'17'0,"0"7"5063,-9-5-5063,2 11 2818,-3-15-2818,10-14 1719,12-23-1719,-1-2 0,2-1 0,1 1 0,1 1 6784,11-10-6784,-17 24 0,-11 31 0,-11 12 0,6 6 0,2-8 0,4-12 0,15-8 0,15-12 0,-14 3 0,6-8 0</inkml:trace>
  <inkml:trace contextRef="#ctx0" brushRef="#br0" timeOffset="41899">31597 1208 8191,'-13'0'0,"0"-2"5063,4 0-5063,0-1 2818,4 5-2818,1 7 1719,12 2-1719,1-5 6784,15-8-6784,-6-8 0,3 0 0,-8 12 0,-8 5 0,2 7 0,-2-2 0,2-5 0,2-4 0,-4-2 0,-1-3 0</inkml:trace>
  <inkml:trace contextRef="#ctx0" brushRef="#br0" timeOffset="42094">31807 934 8191,'12'-36'0,"-1"1"0,10-15 5063,-14 36-5063,-2 39 0,-6 6 0,-1 6 0,1 9 0,1 3 309,-2-12 0,-1 2 0,2-1-309,3 16 0,1-2 596,-2-8 1,0-3-597,1-5 0,1-4 1396,-3 8 1,0-17 0,0-16 0</inkml:trace>
  <inkml:trace contextRef="#ctx0" brushRef="#br0" timeOffset="57495">20959 4622 24575,'-33'0'0,"-15"11"0,16 2 0,-6 6 0,21-4 0,7-5 0,7-1 0,4 0 0,9 1 0,8 3 0,13 2 0,3 1 0,7 7 0,-18-6 0,-5 5 0,-18-5 0,-14 9 0,-6 3 0,-10-2 0,6-6 0,4-13 0,7-8 0,5-14 0,3 8 0,1-8 0</inkml:trace>
  <inkml:trace contextRef="#ctx0" brushRef="#br0" timeOffset="57672">21174 4556 11334,'10'3'0,"8"-5"4937,27-8-4937,5-6 0,-19 7 0,-1-2 0,7-4 0,-15 6 0,-18 5 0</inkml:trace>
  <inkml:trace contextRef="#ctx0" brushRef="#br0" timeOffset="57878">21275 4325 8191,'-6'21'0,"-1"15"3995,15 19-3995,-9-18 0,-2 2 0,3 3 0,-1 1 0,-5 3 0,0-1 0,3-8 0,0-3 0,3 20 0,1-32 0,4-14 0</inkml:trace>
  <inkml:trace contextRef="#ctx0" brushRef="#br0" timeOffset="58209">21561 4621 8191,'-6'-7'0,"-1"2"5063,-6 8-5063,-3 9 2818,2 10-2818,2-4 1719,11 1-1719,5-14 6784,13-4-6784,5-9 0,10-5 0,0-3 0,-11 8 0,0 8 0,-16 6 0,2 6 0,-5-3 0,8-1 0,-6-4 0,4-1 0</inkml:trace>
  <inkml:trace contextRef="#ctx0" brushRef="#br0" timeOffset="58364">21685 4555 24575,'19'0'0,"14"-8"0,0-3 0,-2-7 0,-9 8 0,-17 3 0</inkml:trace>
  <inkml:trace contextRef="#ctx0" brushRef="#br0" timeOffset="58799">21801 4283 24575,'4'21'0,"-7"22"0,3-13 0,-1 3 0,-4 9 0,0 1 0,2-4 0,0 0 0,0-1 0,0-2 0,6 13 0,3-11 0,10-17 0,5-12 0,5-4 0,19-10 0,3-9 0,3-7 0,-8-12 0,-20 9 0,-10 1 0,-13 7 0,-9 7 0,1 3 0,-5 8 0,6 9 0,5 9 0,6-2 0,17 11 0,3-11 0,16-4 0,-6-11 0,4-11 0,-9-8 0,-13 6 0,-5 0 0</inkml:trace>
  <inkml:trace contextRef="#ctx0" brushRef="#br0" timeOffset="74887">22831 4554 24575,'10'21'0,"-2"9"0,0 17 0,0-6 0,-5-2 0,6-21 0,-2-14 0,3-11 0,8-20 0,2-6 0,3-7 0,-5 15 0,-5 19 0,-2 15 0,6 11 0,-2-4 0,5-2 0,-3-13 0,3-11 0,-5-5 0,1-12 0,-7 2 0,-4 7 0,-2 4 0</inkml:trace>
  <inkml:trace contextRef="#ctx0" brushRef="#br0" timeOffset="75191">23195 4674 8191,'13'-10'0,"5"-12"5017,5-4-5017,-2-2 2824,-6 5-2824,-11 10 1724,-10 11-1724,-6 4 3383,-7 15 1,0 7-3384,0 11 0,3-7 0,5 0 0,18 7 52,14-11-52,27-16 0,-18-9 0,3-3-824,9-5 1,1-4 823,1-1 0,-4-1 0,9-4 0,-15 5 0</inkml:trace>
  <inkml:trace contextRef="#ctx0" brushRef="#br0" timeOffset="75846">24186 4212 8191,'3'9'0,"3"12"1872,-7 6 0,-2 6-1872,2-2 0,0 2 0,-7 12 0,-1 0 0,3-5 0,0-2 1438,0-5 1,1-3-1439,0 12 470,9-29 1,-3-10 0,3-5 0</inkml:trace>
  <inkml:trace contextRef="#ctx0" brushRef="#br0" timeOffset="75991">24393 4433 8191,'-2'25'0,"-3"5"5063,2-4-5063,1-5 0,3-6 0,1-11 0</inkml:trace>
  <inkml:trace contextRef="#ctx0" brushRef="#br0" timeOffset="76128">24434 4273 8191,'-2'-3'0,"0"1"0</inkml:trace>
  <inkml:trace contextRef="#ctx0" brushRef="#br0" timeOffset="76368">24480 4348 8191,'5'14'0,"5"8"5063,1 0-5063,3 3 2818,1 6-2818,-3-13 1719,1 2-1719,0-11 6784,-3-9-6784,6-15 0,2-9 0,1-22 0,-6 20 0,-2 1 0,0-9 0,-2 7 0</inkml:trace>
  <inkml:trace contextRef="#ctx0" brushRef="#br0" timeOffset="76677">24713 4388 24575,'34'-8'0,"9"-8"0,-18-9 0,4 1 0,-15 1 0,-17 12 0,-6 9 0,-13 17 0,4 5 0,-1 21 0,15-7 0,8-5 0,22-9 0,8-19 0,12-6 0,1-9 0,-7-4 0,-16 8 0,-9 3 0</inkml:trace>
  <inkml:trace contextRef="#ctx0" brushRef="#br0" timeOffset="77334">25885 4262 24575,'-3'10'0,"5"8"0,-5 14 0,5 8 0,-10 0 0,7-8 0,-2-12 0,3-12 0,0-4 0</inkml:trace>
  <inkml:trace contextRef="#ctx0" brushRef="#br0" timeOffset="77470">25900 4092 8191,'-6'-3'0,"5"5"0,-3-1 0,6 3 0</inkml:trace>
  <inkml:trace contextRef="#ctx0" brushRef="#br0" timeOffset="77816">26057 4164 8191,'0'17'0,"0"13"5019,0 4-5019,0 12 0,0 1 2823,0-7-2823,2-12 1724,3-20-1724,12-34 0,6-22 2777,-8 20 1,0 0-2778,-1 1 0,0 4 47,9-1-47,-7 18 0,0 21 0,-7 6 0,3 11 0,-4 7 1216,-1-12-1216,-2-1 0,-2-17 0,-3-5 0</inkml:trace>
  <inkml:trace contextRef="#ctx0" brushRef="#br0" timeOffset="111494">21163 3706 8191,'-6'-2'0,"-1"2"5063,0 4-5063,-5 13 2818,5 5-2818,-1 16 1719,8-4-1719,8 4 6784,5-15-6784,16-3 0,-16-14 0,8-2 0</inkml:trace>
  <inkml:trace contextRef="#ctx0" brushRef="#br0" timeOffset="111824">21518 3712 8191,'-9'1'0,"4"6"5063,1 13-5063,6-5 2818,-1 4-2818,5-14 1719,2-1-1719,9-15 6784,-2 1-6784,2-10 0,-9 6 0,-5-2 0,-5 6 0,-16-6 0,-10 11 0,-8 10 0,-6 10 0,21 1 0,5-4 0</inkml:trace>
  <inkml:trace contextRef="#ctx0" brushRef="#br0" timeOffset="112074">21703 3488 24575,'10'17'0,"-3"2"0,6 26 0,-4 4 0,0-1 0,4-3 0,-1-25 0,5-3 0,-8-14 0,-1 0 0</inkml:trace>
  <inkml:trace contextRef="#ctx0" brushRef="#br0" timeOffset="112335">21888 3654 24575,'-7'12'0,"-2"8"0,6 6 0,4-1 0,8-6 0,12-11 0,5-13 0,2-7 0,-8-12 0,-6 2 0,-12 2 0,-1 7 0,-12 3 0,-7 1 0,-1 3 0,-1 3 0,12 3 0,4 0 0</inkml:trace>
  <inkml:trace contextRef="#ctx0" brushRef="#br0" timeOffset="112557">22119 3616 8191,'11'10'0,"0"3"5063,-5 8-5063,0-3 2818,0 6-2818,-2-7 1719,6-13-1719,10-20 0,16-24 0,-13 11 0,3-1 0,2 4 0,1 2 3392,-6 4 0,-1 4-3392,23 5 0,-27 8 0,-4 7 0</inkml:trace>
  <inkml:trace contextRef="#ctx0" brushRef="#br0" timeOffset="121832">20240 3935 8191,'4'-7'0,"11"-1"5038,20-4-5038,13-8 0,-20 10 0,-1-1 0,13-10 705,-14 10 0,-17 5 1,-5 4-1</inkml:trace>
  <inkml:trace contextRef="#ctx0" brushRef="#br0" timeOffset="122416">20146 4696 8191,'10'3'0,"-2"-1"5063,15-6-5063,-2 0 2818,11-8-2818,-7 2 1719,-1-1-1719,-7 0 1696,-3 3 0,-6 2 0,-4 2 0</inkml:trace>
  <inkml:trace contextRef="#ctx0" brushRef="#br0" timeOffset="176823">24107 7811 24575,'17'-1'0,"7"-7"0,8 3 0,-5-9 0,3 4 0,-16 1 0,-6 4 0,-4 3 0</inkml:trace>
  <inkml:trace contextRef="#ctx0" brushRef="#br0" timeOffset="178133">24672 7672 9136,'-7'6'0,"-3"11"5119,1 5-5119,1 10 2674,4-7-2674,4-5 1591,4-15-1591,1-17 6055,8-16-6055,2-19 0,-6 20 0,1 0 0,9-22 0,-6 14 0,-2 16 0,6 14 0,5 1 0,16 8 0,-18-3 0,0 3 0</inkml:trace>
  <inkml:trace contextRef="#ctx0" brushRef="#br0" timeOffset="178832">25076 7539 24575,'-12'-2'0,"2"0"0,-6 4 0,-4 6 0,-4 13 0,2-2 0,8 7 0,11-13 0,11-2 0,3-6 0,15-15 0,3-5 0,-5-5 0,-4 3 0,-16 7 0,3 13 0,-1-1 0,4 8 0,2-3 0,8-8 0,5-4 0,1-5 0,-5-6 0,-7 1 0,-4 1 0,0 4 0,0 13 0,-2 4 0,1 17 0,-3-5 0,-2 4 0,-1-9 0,10-33 0,-5-11 0,4 0 0,0-1 0,7-20 0,-2 19 0,14 38 0,-14 21 0,-2-1 0,-1 3 0,-3-1 0,-2-1 0,9 21 0,-3-13 0,-3-20 0,-7-11 0,-1-4 0</inkml:trace>
  <inkml:trace contextRef="#ctx0" brushRef="#br0" timeOffset="179056">25582 7045 8191,'-2'19'0,"3"9"4294,4 25-4294,1-22 0,2 1 0,-5 6 0,1 1 0,6-1 0,0 0 0,-4-3 0,0 0 0,1-7 0,0-2 726,1 13 1,-3-23 0,-3-8-1</inkml:trace>
  <inkml:trace contextRef="#ctx0" brushRef="#br0" timeOffset="179406">25790 7310 8191,'-14'5'0,"-2"3"5063,0 6-5063,-7 10 2818,5 5-2818,3-1 1719,12-8-1719,9-9 6784,5-12-6784,13-4 0,4-15 0,7-2 0,2-7 0,-6 3 0,-4 6 0,-11 8 0,-4 15 0,-8 6 0,-1 8 0,-3-3 0,2-2 0,-2-7 0,2-1 0</inkml:trace>
  <inkml:trace contextRef="#ctx0" brushRef="#br0" timeOffset="179550">25930 7070 8191,'-9'-2'0,"6"5"0,-1-4 0,6 5 0</inkml:trace>
  <inkml:trace contextRef="#ctx0" brushRef="#br0" timeOffset="180065">26106 7230 8191,'-3'25'0,"3"-1"5063,-5-7-5063,2-4 2818,4-2-2818,0-14 1719,12-18-1719,5-19 0,-5 9 0,1 0 0,8-12 6784,-4 3-6784,-11 35 0,-4 10 0,1 5 0,1 6 0,15 2 0,3 0 0,14 9 0,-8-7 0,-6 16 0,-6 7-835,-17 12 835,-2-25 0,-2 1 0,-3 3 0,-2 0 0,-4 4 0,-1 1-915,1 0 1,-2 0 914,-5 0 0,-3 0-461,1-5 1,-1-3 460,1-8 0,0-4 0,-20 4 0,17-31 0,14-33 0,12 10 0,7-2 0,8-4 0,7 0 0,7-2 0,5 3-521,4 5 0,3 5 521,1 6 0,0 4 0,-4 3 0,-2 4 406,18 8 1,-24 2 0,-17 2 0</inkml:trace>
  <inkml:trace contextRef="#ctx0" brushRef="#br0" timeOffset="180804">27377 6820 24575,'0'21'0,"-1"22"0,4-13 0,2 3-1010,-2 2 0,0 1 1010,4 3 0,1-3 650,6 12-650,1-13 83,1-17 1,-10-14-1,1-1 1</inkml:trace>
  <inkml:trace contextRef="#ctx0" brushRef="#br0" timeOffset="181100">27658 6945 8191,'-40'8'0,"8"2"5063,6 6-5063,13-1 2818,3 2-2818,16-6 1719,12-3-1719,7-5 6784,7 1-6784,0-1 0,-12 2 0,-3 7 0,-18 8 0,-5 6 0,-2-1 0,-3-5 0,3-7 0,3-9 0,1 0 0</inkml:trace>
  <inkml:trace contextRef="#ctx0" brushRef="#br0" timeOffset="181259">27749 6876 8191,'9'-2'0,"4"-1"5063,0-2-5063,1-3 2818,-2 3-2818,-5-4 0,-2 6 0,-3-1 0</inkml:trace>
  <inkml:trace contextRef="#ctx0" brushRef="#br0" timeOffset="181428">27760 6721 8191,'4'32'0,"4"13"1224,2-6 1,2 5-1225,-3 5 0,-1 2 732,1 2 1,-1 1-733,-4 1 0,-1-3 423,2-11 1,-1-4 0,-3 8 0,3-24 0</inkml:trace>
  <inkml:trace contextRef="#ctx0" brushRef="#br0" timeOffset="182456">28490 6688 8191,'10'-5'0,"8"-2"5063,14 2-5063,8 0 2818,-7 3-2818,-6 7 1719,-19 13-1719,-8 16 0,-15 15 0,5-19 0,-2 1 2864,-6 1 1,0-1-2865,-4 18 0,2-9 0,30-20 0,14-12 0,23-18 0,-17 2 0,1-2 0,0-8 0,-3 0 0,11-1 0,-16 1 0</inkml:trace>
  <inkml:trace contextRef="#ctx0" brushRef="#br0" timeOffset="182757">28849 6787 24575,'5'24'0,"-2"1"0,7 0 0,0-1 0,-3-15 0,2-9 0,3-16 0,0-16 0,4-1 0,-1 4 0,-3 14 0,-5 15 0,2 9 0,5 7 0,1 0 0,18-5 0,-6-9 0,12-10 0,-5-10 0,-16 8 0,-1-3 0</inkml:trace>
  <inkml:trace contextRef="#ctx0" brushRef="#br0" timeOffset="183069">29189 6748 8191,'-5'-12'0,"-1"6"5063,-4 0-5063,-5 17 2818,0 14-2818,2-1 1719,7 6-1719,14-18 6784,4-4-6784,8-16 0,3-11 0,-1-17 0,-3-6 0,-10-11 0,-9 23 0,-1-2-587,1-6 0,-1 0 587,-4 4 0,1 3 0,3-19 0,0 42 0,7 35 0,0-1 0,2 3 0,2 9 0,2 0-530,1-1 1,1-2 529,1-2 0,1-2 1110,18 12-1110,-14-19 0,-2-10 0,-14-11 0</inkml:trace>
  <inkml:trace contextRef="#ctx0" brushRef="#br0" timeOffset="183891">29965 6155 8191,'16'-5'0,"6"6"2243,13-6 1,4 0-2244,11 9 2886,-8 1-2886,-30 7 1789,-12 8-1789,-20 8 6567,-4 2-6567,-8 1 655,11-12-655,14-8 0,20-7 0,15 0 0,6 1 0,1 11 0,-19-3 0,-5 21 0,-19-1 0,-7 10 0,1-11 0,-1-9 0,20-20 0,-5 0 0,7-8 0</inkml:trace>
  <inkml:trace contextRef="#ctx0" brushRef="#br0" timeOffset="184084">30327 6315 8191,'0'24'0,"0"1"5063,0 0-5063,0-5 2818,12-28-2818,4-13 0,1-3 0,1-3 859,-1 2 1,1 0-860,5 2 0,-1 3 0,1-5 0,-2 16 0</inkml:trace>
  <inkml:trace contextRef="#ctx0" brushRef="#br0" timeOffset="184501">30638 6236 24575,'6'-19'0,"-5"5"0,-9 9 0,-6 8 0,-3 6 0,3 2 0,6 2 0,4 1 0,9 3 0,4-8 0,12-5 0,6-17 0,8-10 0,-10-8 0,-4-10 0,-12-6 0,-8 17 0,-1-1 0,0-4 0,-2 0 0,-5 2 0,0 3 0,2-2 0,2 47 0,9 11 0,2 5 0,3 10 0,1 2 0,4-2 0,1-2 0,-1-3 0,1-3 0,1-6 0,-1-3 0,0 4 0,-4-10 0,-11-14 0</inkml:trace>
  <inkml:trace contextRef="#ctx0" brushRef="#br0" timeOffset="213655">24125 8984 24575,'9'-6'0,"4"0"0,-3-1 0,2 0 0,-3 2 0,0-1 0,0 1 0,-4 3 0,-1 0 0</inkml:trace>
  <inkml:trace contextRef="#ctx0" brushRef="#br0" timeOffset="-214449.73">24628 8760 24575,'-13'5'0,"5"1"0,-4 4 0,4 2 0,0 2 0,0 3 0,5 6 0,4-8 0,4 5 0,14-12 0,9-7 0,19-3 0,-20-4 0,1 2 0</inkml:trace>
  <inkml:trace contextRef="#ctx0" brushRef="#br0" timeOffset="-214107.73">24913 8652 8191,'-9'7'0,"2"5"5063,0-1-5063,3 13 2818,4-5-2818,4 4 1719,3-11-1719,4-4 6784,2-11-6784,4-4 0,-3-3 0,-4 0 0,-5 1 0,-7 0 0,-3 2 0,-14-1 0,-10 5 0,2-1 0,5 4 0,14 0 0</inkml:trace>
  <inkml:trace contextRef="#ctx0" brushRef="#br0" timeOffset="-213771.73">25099 8617 8191,'2'12'0,"1"-2"5063,4 13-5063,-2-8 2818,2 9-2818,-4-11 1719,3-6-1719,0-11 6784,7-14-6784,2-14 0,-1 5 0,3 1 0,-8 22 0,4 10 0,-7 8 0,2-1 0,-1 0 0,3-8 0,4-6 0,-5-1 0,-1-3 0</inkml:trace>
  <inkml:trace contextRef="#ctx0" brushRef="#br0" timeOffset="-213488.73">25428 8264 24575,'-14'-2'0,"-5"6"0,13 6 0,-8 19 0,17 11 0,-1 14 0,2-23 0,2 0-222,1 0 1,1-1 221,6 18 0,2-9 0,-6-19 0,-1-10 0,-6-5 0,1-3 0</inkml:trace>
  <inkml:trace contextRef="#ctx0" brushRef="#br0" timeOffset="-213326.73">25380 8496 8191,'3'5'0,"29"-10"1265,1-7 1,6 0 0,-22 0 0</inkml:trace>
  <inkml:trace contextRef="#ctx0" brushRef="#br0" timeOffset="-213090.73">25547 8420 24575,'9'26'0,"-3"1"0,0-1 0,-2-3 0,3-11 0,0-2 0,2-12 0,-2-1 0,5-16 0,0-9 0,-3 8 0,-1-1 0</inkml:trace>
  <inkml:trace contextRef="#ctx0" brushRef="#br0" timeOffset="-212949.73">25677 8319 24575,'0'13'0,"1"7"0,-3 12 0,2-5 0,2-1 0,6-17 0,0-7 0,5-10 0,-2-4 0,-5 3 0,-1 1 0</inkml:trace>
  <inkml:trace contextRef="#ctx0" brushRef="#br0" timeOffset="-212710.73">25757 8371 24575,'9'5'0,"1"5"0,-3-2 0,-1 4 0,-2-3 0,-2 0 0,1 4 0,-4 0 0,-3-3 0,0-3 0,0-7 0</inkml:trace>
  <inkml:trace contextRef="#ctx0" brushRef="#br0" timeOffset="-212552.73">25989 8274 8191,'-8'12'0,"2"-2"1265,2 6 1,2-10 0,2 2 0</inkml:trace>
  <inkml:trace contextRef="#ctx0" brushRef="#br0" timeOffset="-212412.73">26022 8108 8191,'-14'9'0,"6"0"0,4-6 0,4 1 0</inkml:trace>
  <inkml:trace contextRef="#ctx0" brushRef="#br0" timeOffset="-211771.73">26266 8193 8191,'-7'4'0,"2"1"5063,1 4-5063,4 0 2818,-2-1-2818,2 1 1719,7-1-1719,3-9 6784,6-12-6784,-4 1 0,-5-11 0,-2 9 0,-5-3 0,0 0 0,4 4 0,-2 4 0,11 5 0,0 4 0,11 4 0,-9 0 0,4 15 0,-15-4 0,0 15 0,-4-11 0,0 5 0,12-36 0,5-12 0,-1-1 0,2-1 0,-1 2 0,1 3 0,8-5 0,-8 28 0,-14 9 0,-4 12 0,0-9 0,0-6 0,0-4 0</inkml:trace>
  <inkml:trace contextRef="#ctx0" brushRef="#br0" timeOffset="-175181.73">25975 8327 24575,'-9'-2'0,"0"2"0,-3 3 0,4 2 0,-6 9 0,9-1 0,-1 4 0,5-3 0,4-2 0,3-7 0,5-3 0,2-6 0,9-15 0,-4-2 0,3-14 0,-7-10-970,-6-3 970,-5 15 0,-2-2-258,-2 3 1,-2 1 257,-1 3 0,-1 1 0,-8-18 0,0 25 0,1 20 0,12 22 0,7 31 0,2-22 0,3 1 472,-1 6 1,1 1-473,3-4 0,0-1 0,-2-4 0,0-2 0,9 11 540,-1-18-540,-7-13 0,0-8 0,-2-4 0,-7 1 0,-1-1 0</inkml:trace>
  <inkml:trace contextRef="#ctx0" brushRef="#br0" timeOffset="-174814.73">26205 8222 9909,'5'2'0,"-2"0"5098,14-7-5098,-4-1 2548,2-8-2548,1-7 1489,-10 5-1489,2-3 5531,-16 14-5531,2 5 0,-13 12 0,9 2 0,-9 19 0,14-6 0,6 9 0,22-15 0,5-12 0,17-18 0,-5-10 0,3-13 0,-18 15 0,-9 0 0</inkml:trace>
  <inkml:trace contextRef="#ctx0" brushRef="#br0" timeOffset="-174506.73">26483 8100 24575,'7'17'0,"0"0"0,-4-3 0,2-2 0,0-14 0,4-10 0,5-27 0,8-3 0,-3 5 0,0 19 0,-7 28 0,-4 11 0,1 18 0,-2-12 0,2-1 0,8-21 0,7-14 0,17-16 0,-18 8 0,-1-1 0</inkml:trace>
  <inkml:trace contextRef="#ctx0" brushRef="#br0" timeOffset="-174090.73">26920 7869 8191,'-6'7'0,"-1"10"5063,5-2-5063,-1 15 2818,8-11-2818,0 1 1719,2-9-1719,19-3 6784,4-13-6784,23-2 0,-22-7 0,1-3-554,1 1 0,-1-2 554,-3-4 0,-3-2-65,-3 2 0,-5-1 65,-4-17 0,-8 12 0,-10 10 0,-3 14 0,-6 4 1101,2 9-1101,-3 3 137,8 18-137,5 3 0,12 4 0,17-5 0,15-15-623,-13-11 1,1-3 622,7-6 0,1-5 0,-3 1 0,-1-3 0,1-4 0,-4-3 0,8-14 0,-18 15 0,-15 2 0</inkml:trace>
  <inkml:trace contextRef="#ctx0" brushRef="#br0" timeOffset="-13335.73">24110 10988 24575,'41'-31'0,"-3"1"0,4 2 0,-14 10 0,-7 1 0,-9 13 0,-9 0 0,1 4 0</inkml:trace>
  <inkml:trace contextRef="#ctx0" brushRef="#br0" timeOffset="-12817.73">24608 10827 8191,'10'-2'0,"1"-3"5063,15-13-5063,13 0 0,1-9 0,6 8 2818,-22 0-2818,-7 7 429,-15 3 1,0 4 0,-4 1 0</inkml:trace>
  <inkml:trace contextRef="#ctx0" brushRef="#br0" timeOffset="-12599.73">24722 10500 24575,'-2'26'0,"4"17"0,1-10 0,1 4 0,-1 8 0,0 1 0,2-3 0,0 0-702,-3 0 0,1-3 702,8 9 114,6-10 0,-9-28 0,2-1 1</inkml:trace>
  <inkml:trace contextRef="#ctx0" brushRef="#br0" timeOffset="-12242.73">24877 10975 24575,'17'0'0,"7"-6"0,0-15 0,-2 2 0,-8-13 0,-9 13 0,-9-11 0,1 14 0,-5-1 0,1 15 0,-8 11 0,-5 16 0,-3 18 0,15-16 0,2 1 0,1 27 0,16-12 0,10-16 0,21-25 0,8-20 0,-16 4 0,-5-5 0</inkml:trace>
  <inkml:trace contextRef="#ctx0" brushRef="#br0" timeOffset="-11789.73">25238 10791 8191,'3'9'0,"-1"3"5063,-2 8-5063,3 6 2818,-2 5-2818,4-9 1719,0-5-1719,3-20 6784,1-18-6784,6-12 0,-5-20 0,7 11 0,-7 11 0,1 24 0,-3 23 0,-1 10 0,-3 6 0,2-7 0,3-12 0,2-20 0,7-20 0,-2-6 0,6-8 0,-7 20 0,2 8 0,-8 16 0,3 16 0,-2 10 0,6 11 0,-7-7 0,5-3 0,-10-20 0,1-3 0</inkml:trace>
  <inkml:trace contextRef="#ctx0" brushRef="#br0" timeOffset="-10871.73">25695 10647 24575,'2'53'0,"-1"-20"0,2 2 0,0 6 0,0 3 0,-1 5 0,1 1 0,-3 1 0,0-2-781,2-9 1,0-2 780,-2-6 0,1-4 507,5 0-507,-6-17 258,2-22-258,3-37 0,-4 14 0,0-4 0,1-13 0,1-4-670,-2 17 1,1-1-1,0 1 670,0-13 0,2 1-43,3 6 1,1 5 42,10-11 0,-2 19 0,-1 16 0,-4 7 0,-3 6 2000,5 7-2000,-2 4 890,5 12-890,-9 18 0,0 9 0,-11-17 0,-1-1 0,-1 18 0,-8-13 0,2-20 0,-5-21 0,7 3 0,-1-8 0</inkml:trace>
  <inkml:trace contextRef="#ctx0" brushRef="#br0" timeOffset="-10144.73">25903 10760 8191,'17'-3'0,"9"-12"5063,6-1-5063,-6-4 2818,1-1-2818,-18 1 1719,-3 1-1719,-3-4 6784,-3 21-6784,0 10 0,4 24 0,1 2 0,4 4 0,-3-16 0,2-7 0,0-19 0,4-12 0,12-12 0,-10 5 0,2-1 0,5 5 0,0 2 0,18-23 0,-11 24 0,-9 10 0,-12 9 0,0 7 0,-4 4 0,4-9 0,-1-6 0,3-7 0,1-4 0,-1 5 0,-4 2 0,-1 1 0</inkml:trace>
  <inkml:trace contextRef="#ctx0" brushRef="#br0" timeOffset="-9751.73">26453 10543 8608,'-7'-2'0,"0"0"5101,-2 2-5101,-6 11 2756,-3 2-2756,-3 21 1662,4-4-1662,8-2 6448,20-9-6448,3-25 0,19-6 0,-5-18 0,-2-1 0,-9 3 0,-5 12 0,-9 13 0,4 11 0,-4 6 0,5 3 0,0-6 0,2-1 0,2-7 0,2-4 0,-5 1 0,-1-3 0</inkml:trace>
  <inkml:trace contextRef="#ctx0" brushRef="#br0" timeOffset="-9574.73">26666 10410 8302,'12'2'0,"10"-8"2182,4-4 1,3-2-2183,0-1 0,-1-1 0,0-7 0,-1 1 0,3 2 0,-18 2 0</inkml:trace>
  <inkml:trace contextRef="#ctx0" brushRef="#br0" timeOffset="-9367.73">26815 10143 8191,'0'9'0,"4"16"5063,-3 5-5063,3 24 0,-4 0 988,2-23 1,1 0-989,-1 0 0,2-1 1832,5 18-1832,-2-13 0,-3-20 0,-2-11 0</inkml:trace>
  <inkml:trace contextRef="#ctx0" brushRef="#br0" timeOffset="-8727.73">26956 10362 8191,'-5'12'0,"5"9"5063,4 4-5063,4 7 2818,2-7-2818,-1-5 1719,1-9-1719,-1-9 6784,0-5-6784,1-7 0,3-17 0,3-6 0,-6 3 0,0 0 0,7-14 0,-1 5 0,-6 28 0,-6 24 0,-2 15 0,1-1 0,0 4 0,4-18 0,4-4 0,-1-9 0,11-18 0,-1-11 0,-1 4 0,1-1 0,-4 1 0,-1 1 0,16-14 0,-13 20 0,-11 19 0,-3 18 0,-2-4 0,-2 9 0,3-7 0,-1-3 0,3-2 0,2-9 0,1-7 0,1-14 0,4-7 0,4-14 0,10 7 0,-10 8 0,-1 12 0</inkml:trace>
  <inkml:trace contextRef="#ctx0" brushRef="#br0" timeOffset="-8344.73">27497 10211 24575,'19'-8'0,"9"-8"0,5-5 0,5-11 0,-2 5 0,-17 3 0,-9 9 0,-14 10 0,-11 8 0,0 4 0,-14 17 0,14-7 0,-3 16 0,15-14 0,10 7 0,6-10 0,14 3 0,5-13 0,14 1 0,-13-8 0,2-3 0,4-1 0,0-1 0,-2-2 0,-2 0 0,11-4 0,-26 3 0</inkml:trace>
  <inkml:trace contextRef="#ctx0" brushRef="#br0" timeOffset="135687.26">24072 13420 8191,'-1'5'0,"6"-6"5063,38-25-5063,-10 2 0,-4 4 0,0 0 704,9-8 1,-18 12-1,-3 4 1</inkml:trace>
  <inkml:trace contextRef="#ctx0" brushRef="#br0" timeOffset="136537.26">24691 13158 24575,'-18'11'0,"5"6"0,-6 18 0,9 5 0,-3 0 0,15-2 0,1-12 0,20-7 0,6-15 0,18-15 0,-21-3 0,-1-4 0,2-2 0,-2-2 0,-1-4 0,-1-1 0,7-15 0,-7 1 0,-15 16 0,-6 5 0,-7 9 0,-3 14 0,-3 5 0,5 22 0,1-3 0,13 2 0,1-8 0,21-19 0,10-7 0,2-9 0,-11 3 0,-17 4 0</inkml:trace>
  <inkml:trace contextRef="#ctx0" brushRef="#br0" timeOffset="136728.26">25172 12789 8191,'-5'12'0,"2"15"4388,1 13-4388,6 15 0,-4-24 0,1-1 0,8 25 724,-3-15 0,-1-17 1,0-16-1</inkml:trace>
  <inkml:trace contextRef="#ctx0" brushRef="#br0" timeOffset="136922.26">25283 12716 24575,'-4'32'0,"2"13"0,2-9 0,1 4 0,3 3 0,3-1-928,2-6 1,2-1 927,2 0 0,0-4 149,7-1 1,-7-8 0,-9-18 0</inkml:trace>
  <inkml:trace contextRef="#ctx0" brushRef="#br0" timeOffset="137557.26">25658 12756 8191,'11'-16'0,"12"1"4659,20-11-4659,6 2 0,-24 9 0,-1 0 2867,8-3-2867,-9 3 0,-15 12 0,-4 1 0</inkml:trace>
  <inkml:trace contextRef="#ctx0" brushRef="#br0" timeOffset="137736.26">25832 12686 8191,'2'17'0,"3"7"5063,2 1-5063,1 14 2818,0-6-2818,1 6 0,-5-22 0,0-3 0</inkml:trace>
  <inkml:trace contextRef="#ctx0" brushRef="#br0" timeOffset="137945.26">25831 12960 8191,'2'7'0,"10"-6"5063,14-6-5063,12-13 0,-2-5 704,-3 3 1,-15 6-1,-10 9 1</inkml:trace>
  <inkml:trace contextRef="#ctx0" brushRef="#br0" timeOffset="138195.26">26070 12637 8191,'1'2'0,"2"11"5063,10 19-5063,-8 14 0,8 3 0,-9-3 2818,4-14-2818,-4-12 0,-2-11 0,-2-5 0</inkml:trace>
  <inkml:trace contextRef="#ctx0" brushRef="#br0" timeOffset="138545.26">26097 12583 8191,'0'-6'0,"12"3"5063,8-5-5063,12 7 2818,6 2-2818,-4 3 1719,1 12-1719,-13-2 6784,-7 12-6784,-9 0 0,-3 6 0,-3-1 0,-4 8 0,1-12 0,-6 9 0,-7-8 0,-7 7 0,-10-2 0,-2-6 0,7-13 0,5-12 0,13-3 0,2-4 0</inkml:trace>
  <inkml:trace contextRef="#ctx0" brushRef="#br0" timeOffset="138945.26">26396 12691 24575,'-5'6'0,"1"1"0,9 3 0,-2-3 0,28 2 0,-18-4 0,14 3 0,-22-1 0,-4 6 0,-5 7 0,-3-5 0,0 8 0,-2-13 0,1 2 0,-2-15 0,5 6 0,0-11 0</inkml:trace>
  <inkml:trace contextRef="#ctx0" brushRef="#br0" timeOffset="171111.27">22692 15659 24575,'-10'2'0,"7"-5"0,29-6 0,21-13 0,-16 6 0,3 0 0,4-1 0,0 0 0,-1-2 0,-2 0 0,-6 3 0,-1 2 0,11-6 0,-17 5 0,-13 12 0,-5 1 0</inkml:trace>
  <inkml:trace contextRef="#ctx0" brushRef="#br0" timeOffset="176221.27">23616 15157 8191,'-7'-3'0,"22"3"5063,7 5-5063,28 7 0,-23-7 0,1 1 0,3 1 0,-1 1 0,-2-1 0,-1 0 0,20 3 2818,-19 3-2818,-9-7 0,-14-1 0,-1-3 0</inkml:trace>
  <inkml:trace contextRef="#ctx0" brushRef="#br0" timeOffset="176469.27">23877 15031 9634,'-2'-2'0,"-4"14"5112,0-1-5112,-5 26 2593,10-4-2593,-8 21 0,4-6 0,-3-8 381,3-3 0,2-26 1,3 3-1</inkml:trace>
  <inkml:trace contextRef="#ctx0" brushRef="#br0" timeOffset="176794.27">24182 15081 9625,'-5'10'0,"2"2"5112,0 5-5112,6 0 2595,-1-3-2595,3-2 0,-2-7 0,-1-1 0</inkml:trace>
  <inkml:trace contextRef="#ctx0" brushRef="#br0" timeOffset="176994.27">24278 14852 8191,'-7'23'0,"13"5"5063,0 19-5063,15-11 704,-3-7 1,-5-17-1,-6-7 1</inkml:trace>
  <inkml:trace contextRef="#ctx0" brushRef="#br0" timeOffset="177336.27">24435 14833 9441,'9'12'0,"0"-3"5118,6 21-5118,0 2 0,3 8 0,0 7 0,-4-7 0,3-2 0,-8 1 0,-5 1 0,-1 13 2625,-15-5-2625,5 5 0,-10-6 0,-2-4 0,-9-6 0,-9-9 0,-6-18 0,17-3 0,5-11 0</inkml:trace>
  <inkml:trace contextRef="#ctx0" brushRef="#br0" timeOffset="178073.27">24339 15084 24575,'12'-10'0,"0"0"0,-7 1 0,2-4 0,-5-1 0,-2-3 0,-2 4 0,-2 4 0,2 5 0</inkml:trace>
  <inkml:trace contextRef="#ctx0" brushRef="#br0" timeOffset="179486.27">24326 14908 8191,'-2'5'0,"2"-1"5063,2 8-5063,2-3 2818,1 0-2818,-1 0 1719,1 0-1719,1-2 6784,-1 2-6784,4-6 0,1 3 0,0-5 0,6-4 0,-6-2 0,1-5 0,-5 1 0,-1 0 0,-3 0 0,0 0 0,-2-4 0,-2 3 0,1-6 0,-3 6 0,2-3 0,3 8 0,2 5 0,2 1 0,-1 3 0</inkml:trace>
  <inkml:trace contextRef="#ctx0" brushRef="#br0" timeOffset="180245.27">24985 14664 24575,'-5'2'0,"-2"11"0,1 18 0,2 9 0,3 0 0,6-11 0,14-11 0,2-16 0,18-12 0,-20 3 0,2-5 0</inkml:trace>
  <inkml:trace contextRef="#ctx0" brushRef="#br0" timeOffset="180528.27">25323 14539 10273,'-16'1'0,"2"1"5070,-4 9-5070,5 15 2487,17 0-2487,-2 3 1443,26-14-1443,2-15 5302,17-14-5302,-5-10 0,-15 4 0,-12-2 0,-15 13 0,-7 0 0,-10 4 0,-11 1 0,-6 8 0,6-2 0,13 2 0,11-2 0</inkml:trace>
  <inkml:trace contextRef="#ctx0" brushRef="#br0" timeOffset="180814.27">25627 14430 8191,'-17'13'0,"1"0"5063,9-5-5063,-5 10 2818,11 7-2818,0 1 1719,13-8-1719,10-10 6784,3-9-6784,9-12 0,-3-10 0,-9-2 0,-9-1 0,-12 13 0,-10-1 0,-9 2 0,-7 1 0,3 1 0,7 6 0,11 2 0</inkml:trace>
  <inkml:trace contextRef="#ctx0" brushRef="#br0" timeOffset="181086.27">25909 14359 8191,'-7'7'0,"0"-1"5063,10 7-5063,-1-4 2818,2-8-2818,3-13 1719,6-16-1719,2-25 0,8 3 1696,-5 3 0,-4 24 0,-9 16 0</inkml:trace>
  <inkml:trace contextRef="#ctx0" brushRef="#br0" timeOffset="181542.27">26114 14211 8191,'7'-7'0,"-1"0"5063,-3-2-5063,-5 2 2818,-3 5-2818,-14 7 1719,-1 20-1719,-10 8 0,14 13 6784,6-12-6784,19-6 0,3-20 0,11-6 0,-1-14 0,7-10 0,-11-14 0,-5-7 0,-8-10 0,-7 20 0,-2-2 0,-1-7 0,-1-1-620,0 0 0,-1 0 620,-1 6 0,1 4 0,1 0 0,4 23 0,7 36 0,3 17 0,1-12 0,2 1-329,-2 0 1,3-1 328,2-1 0,2-4 1198,10 10-1198,-4-12 0,-5-10 0,-5-11 0,-7-1 0,-1-4 0</inkml:trace>
  <inkml:trace contextRef="#ctx0" brushRef="#br0" timeOffset="181663.27">26330 13998 8191,'5'33'0,"-1"-3"5063,0-6-5063,0 1 704,5-3 1,-5-7-1,0-11 1</inkml:trace>
  <inkml:trace contextRef="#ctx0" brushRef="#br0" timeOffset="181794.27">26363 13798 8191,'-9'7'0,"4"-3"0,1-2 0</inkml:trace>
  <inkml:trace contextRef="#ctx0" brushRef="#br0" timeOffset="182136.27">26430 13860 8191,'0'21'0,"2"2"5063,2-10-5063,-1 4 2818,1-3-2818,1-9 1719,1-17-1719,8-23 0,-4 9 0,0-3 0,5-1 0,1 2 0,7-12 6784,-3 22-6784,-14 26 0,-10 25 0,5 16 0,-2 0 0,5-4 0,8-23 0,0-14 0,18-15 0,5-14 0,-8 4 0,-5-1 0</inkml:trace>
  <inkml:trace contextRef="#ctx0" brushRef="#br0" timeOffset="182437.27">26836 13736 8191,'-9'5'0,"0"-1"5063,2-8-5063,-1 5 2818,0 3-2818,0 7 1719,2 3-1719,6-2 6784,4-7-6784,3-1 0,2-6 0,0-2 0,0-1 0,-2-4 0,-1 2 0,-3 2 0,-1 1 0</inkml:trace>
  <inkml:trace contextRef="#ctx0" brushRef="#br0" timeOffset="182624.27">26837 13756 8191,'10'-10'0,"8"-3"4576,20-3-4576,10-2 0,-22 6 0,-1 0 0,10-4 719,-17-5 0,-14 15 0,-4-2 0</inkml:trace>
  <inkml:trace contextRef="#ctx0" brushRef="#br0" timeOffset="183043.27">26939 13369 8191,'5'13'0,"1"7"5063,-2 18-5063,4 11 0,-8-16 0,1 2 1183,3-3 1,1-1-1184,3 24 1725,6-10-1725,5-17 6564,-2-6-6564,0-8 0,-1-11 0,-2-7 579,16-12-579,-1-5 0,4-15 0,-6-3 0,-13-1 86,-7 12-86,-14 23 0,-2 18 0,-6 15 0,16-3 0,0-4 0,9-13 0,16-4 0,11-8 0,4-5 0,-10 3 0,-17-1 0</inkml:trace>
  <inkml:trace contextRef="#ctx0" brushRef="#br0" timeOffset="183311.27">27445 13363 8191,'-30'25'0,"10"-6"5063,7 7-5063,12-13 2818,5-2-2818,3-5 1719,6-3-1719,0-4 6784,1 3-6784,-8 3 0,-5 3 0,-6 8 0,-1-2 0,1-1 0,2 0 0,1-8 0,2-1 0</inkml:trace>
  <inkml:trace contextRef="#ctx0" brushRef="#br0" timeOffset="-214177.46">22900 16646 24575,'4'-7'0,"1"-2"0,5-1 0,3-1 0,1-3 0,0 5 0,2-2 0,-3 6 0,4-6 0,0 2 0,1 0 0,-5 1 0,0 3 0,-4 1 0,0-1 0,-1 3 0,5-6 0,-3 7 0,-2-4 0,-4 5 0</inkml:trace>
  <inkml:trace contextRef="#ctx0" brushRef="#br0" timeOffset="-188471.46">23919 16206 24575,'-4'43'0,"5"5"0,2-3 0,2 3 0,2-10 0,1 0 0,0-2 0,0-3 0,8 5 0,-6-8 0,-6-26 0</inkml:trace>
  <inkml:trace contextRef="#ctx0" brushRef="#br0" timeOffset="-188150.46">24191 16348 24575,'-13'3'0,"-3"12"0,10-5 0,-1 12 0,11-12 0,11 2 0,13-11 0,19-12 0,-22-1 0,0-2 0,19-15 0,-19 1 0,-18 11 0,-16 3 0,-24 0 0,-9 7 0,8-1 0,0 2 0,-16 4 0,9-4 0,25 5 0,12-1 0</inkml:trace>
  <inkml:trace contextRef="#ctx0" brushRef="#br0" timeOffset="-187447.46">24459 16180 8191,'-9'4'0,"4"2"5063,6 5-5063,5 2 2818,4 1-2818,2 2 1719,-5-6-1719,-2-5 6784,2-10-6784,3-22 0,12-20 0,-9 16 0,0-1 0,0-1 0,0 3 0,6-5 0,-8 23 0,-1 32 0,-1-2 0,7 1 0,-1-11 0,8-9 0,5-12 0,7-10 0,-9-2 0,-6-1 0,-14 13 0,-6 0 0,-8 8 0,0 3 0,-4 6 0,7 7 0,5-5 0,15 5 0,6-10 0,5 7 0,4 1 0,-8 8 0,3 14 0,-17-5 0,-4 4 0,-3 5 0,-4 1 0,-1 10 0,-4 0 0,-5-3 0,-1-2 0,-3 0 0,0-4 0,4-7 0,0-4 0,-12 6 0,12-21 0,8-40 0,5-1 0,2-4-1242,4-13 0,5-1 1242,0 13 0,2-1 0,4 3 0,6 0 0,4 3 0,2 2 0,3 2 0,2 2 0,0 3 0,3 2 0,0 3 0,-1 1 0,9-2 0,-4 3 0,4-1 0,-24 15 0</inkml:trace>
  <inkml:trace contextRef="#ctx0" brushRef="#br0" timeOffset="-186692.46">25698 15587 8191,'-6'4'0,"3"3"5063,1 3-5063,6 10 0,3 5 0,2 20 0,-4 4 1409,-2-19 0,-2 1-1409,-4 17 429,2-13 1,-3-20 0,4-11 0</inkml:trace>
  <inkml:trace contextRef="#ctx0" brushRef="#br0" timeOffset="-186350.46">26029 15152 8846,'-6'5'0,"3"5"5113,3 14-5113,10 16 0,4 9 0,5-3 0,-2-7 2720,-6-14-2720,2-1 0,-9-15 0,1-1 0</inkml:trace>
  <inkml:trace contextRef="#ctx0" brushRef="#br0" timeOffset="-185944.46">26292 15288 24575,'-9'-5'0,"0"3"0,-4 5 0,2 6 0,-3 13 0,8-7 0,15 1 0,5-22 0,15-14 0,-2-11 0,-10 6 0,0 10 0,-12 19 0,2 3 0,4 5 0,0-5 0,6-7 0,0 0 0,0-9 0,-7 5 0,-3-1 0</inkml:trace>
  <inkml:trace contextRef="#ctx0" brushRef="#br0" timeOffset="-185775.46">26444 15184 24575,'16'-21'0,"12"-1"0,2 1 0,11-6 0,-15 12 0,-6-3 0,-12 12 0,-6 2 0</inkml:trace>
  <inkml:trace contextRef="#ctx0" brushRef="#br0" timeOffset="-185581.46">26542 14967 9175,'-2'6'0,"7"11"5120,6 18-5120,5 0 0,2 10 2668,-7-19-2668,2-3 1585,-5-9-1585,2-4 0,-5-5 0,-1-3 0</inkml:trace>
  <inkml:trace contextRef="#ctx0" brushRef="#br0" timeOffset="-185448.46">26696 15138 8191,'8'8'0,"0"-3"5063,-2 8-5063,1 0 704,0-6 1,-4 1-1,1-6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24:35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18144 8432 24575,'-14'0'0,"1"0"0,4 6 0,2 5 0,-3 2 0,1 5 0,0-1 0,-2 0 0,7 0 0,-1 0 0,7-4 0,13 3 0,5-7 0,18-1 0,2 0 0,-6-7 0,-8 5 0,-15-2 0,-7-1 0,-2 1 0</inkml:trace>
  <inkml:trace contextRef="#ctx0" brushRef="#br0" timeOffset="358">18115 8561 8191,'33'-5'0,"-6"0"0,5-2 645,4 0 1,5-1 0,1-1-646,7-3 0,1-1 0,2 0 0,-11 3 0,1 0 0,0 0 0,1 0 0,3-3 0,1 0 0,0 0 0,0 1 0,-1 3 0,1 0 0,-2 1 0,0 0 0,10-5 0,0 0 0,-4 2 723,-8 3 0,-2 2 1,-4 1-724,1 0 0,-7 1 2108,-6 0-2108,-26 6 0,-5-2 0,-2 0 0</inkml:trace>
  <inkml:trace contextRef="#ctx0" brushRef="#br0" timeOffset="1258">18814 9785 8191,'-9'1'0,"2"2"5063,-5 16-5063,-4 5 2818,-2 16-2818,-5 2 0,9-2 1719,7-12-1719,7-9 6784,11-9-6784,30-8 0,-4-3 0,17-7 0,-22 3 0,-16 1 0,-9 4 0</inkml:trace>
  <inkml:trace contextRef="#ctx0" brushRef="#br0" timeOffset="1550">18819 9964 24575,'23'-17'0,"20"-11"0,-4 5 0,6-4-1267,-4 3 0,3-2 1,3 0 1266,-6 4 0,3-1 0,1-1 0,1 1-1163,-4 3 1,0-1 0,2 1 0,0 0 0,-1 0 1162,1 1 0,0 0 0,0 0 0,-1 1 0,-2 0 0,4-1 0,-1 1 0,-2 0 0,-3 2 622,0 0 0,-2 2 0,-7 1-622,8-8 0,-39 21 0,-9 5 0,2-2 0,4 1 0</inkml:trace>
  <inkml:trace contextRef="#ctx0" brushRef="#br0" timeOffset="47651">19861 8057 8191,'-7'-4'0,"6"5"5063,1 12-5063,7 15 0,3 19 0,-5-20 0,-1 1 2818,2 20-2818,-2-10 1719,-7-36-1719,2-32 0,-1 1 0,0-5 0,4-7 0,1-3 0,2 1 0,1 2 3080,3 4 1,2 4-3081,16-13 0,3 23 0,-4 19 0,0 15 0,-8 8 0,-3 3 0,-8 1 623,-7-5-623,-6-1 0,-14 5 0,-6 1 0,-9-1 0,1-4 0,12-8 0,15-1 0,25 3 0,29 4 0,3-1 0,-20-7 0,0-1 0,3 3 0,-3-2 0,-16-2 0,-6-4 0,-4-2 0</inkml:trace>
  <inkml:trace contextRef="#ctx0" brushRef="#br0" timeOffset="47936">20441 7756 8191,'-26'7'0,"3"0"5063,9 0-5063,0 4 2818,7 3-2818,-3 16 0,11 10 0,0 15 0,7-27 0,2-1 0,9 16 1719,10-16-1719,-1-12 6784,4-15-6784,-7 1 0,-4-13 0,-12 7 0,-4-2 0</inkml:trace>
  <inkml:trace contextRef="#ctx0" brushRef="#br0" timeOffset="48219">20507 7961 8191,'2'3'0,"10"-8"5063,20-10-5063,8-7 0,-3-4 0,-10 8 2818,-15 21-2818,-8 13 1719,-4 16-1719,4 6 6784,0-4-6784,4-2 0,1-9 0,-1-9 0,2-6 0,-5-4 0,-1-4 0</inkml:trace>
  <inkml:trace contextRef="#ctx0" brushRef="#br0" timeOffset="48427">20783 7621 8191,'-1'8'0,"5"5"5007,8 20-5007,9 9 0,-11-15 0,1 1 1412,-1 2 1,0-1-1413,4 14 0,-8-12 0,-1-16 0</inkml:trace>
  <inkml:trace contextRef="#ctx0" brushRef="#br0" timeOffset="48867">20812 7593 8191,'16'4'0,"6"-11"4948,24 1-4948,1-9 0,-14 6 2832,-7 12-2832,-20 27 1733,-12 6-1733,-5 12 0,-6-10 0,5-6 6741,4-11-6741,12-5 130,5-12-130,15-4 0,-6 0 0,6 5 0,-13 0 0,-2 9 0,-11 6 0,-4-2 0,-6 13 0,0-13 0,-7 9 0,7-15 0,-3 1 0,2-15 0,7 2 0,-2-5 0</inkml:trace>
  <inkml:trace contextRef="#ctx0" brushRef="#br0" timeOffset="49812">20530 9432 8191,'-13'-20'0,"5"8"5063,-8-8-5063,4 12 2818,-8 7-2818,-8 16 0,-4 20 0,18-11 0,3 2 859,4 2 1,4-1-860,10 16 6784,20-15-6784,16-30 0,-14-8 0,-1-4 0,-4-5 0,-1-2 0,-2-1 0,-3 0 0,-4-10 0,-11 14 0,-6 18 0,-6 14 0,11 4 0,3 1 0,23-11 0,6-18 0,12-5 0,-20-1 0,-5 4 0</inkml:trace>
  <inkml:trace contextRef="#ctx0" brushRef="#br0" timeOffset="49942">20786 9379 24575,'7'0'0,"-4"2"0,1-4 0</inkml:trace>
  <inkml:trace contextRef="#ctx0" brushRef="#br0" timeOffset="50243">20756 9227 8191,'3'16'0,"0"0"5063,12 27-5063,-5 3 0,3-4 2818,-4 3-2818,-2-20 1719,-1-5-1719,1-13 1696,-4-8 0,1-2 0,-4-1 0</inkml:trace>
  <inkml:trace contextRef="#ctx0" brushRef="#br0" timeOffset="50926">20878 9362 8191,'15'11'0,"-3"-1"5063,5 10-5063,-7 10 2818,5 4-2818,-5 12 0,6-6 0,-6-1 1719,0-14-1719,-6-5 6784,-1-7-6784,-3-12 0,-3-6 0,-1-22 0,-5-26 0,6 21 0,0-1 0,1-6 0,-1 2 0,3-12 0,4 16 0,5 24 0,1 7 0,2 3 0,-3 1 0,0 0 0,-4 2 0,-3 3 0,0 2 0,-4 0 0,2 4 0,-5-4 0,-3 4 0,-1-6 0,-3 3 0,2-7 0,1 2 0,5-5 0</inkml:trace>
  <inkml:trace contextRef="#ctx0" brushRef="#br0" timeOffset="51293">21102 8921 24575,'20'17'0,"3"8"0,-1 10 0,1 14 0,-4-1 0,-4-1 0,-6-15 0,-2-14 0,-2-31 0,5-11 0,-2-16 0,1 14 0,0 15 0,-2 17 0,2 21 0,0-7 0,0 7 0,5-18 0,-5-9 0,11-12 0,-14 5 0,5-3 0</inkml:trace>
  <inkml:trace contextRef="#ctx0" brushRef="#br0" timeOffset="51618">21444 9018 24575,'-16'0'0,"4"2"0,2 3 0,5 2 0,6 5 0,3-6 0,8-1 0,8-13 0,-2-1 0,13-3 0,-13 6 0,16 16 0,-14-2 0,11 17 0,-13-15 0,-2 1 0,-3-10 0,-4-4 0,-2-3 0,-3 3 0,-2-1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26:42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3539 6364 8191,'-1'-7'0,"-2"3"5063,-6-2-5063,0 3 2818,0-4-2818,0 3 1719,-4-1-1719,0 2 6784,-11 8-6784,-8 5 0,-7 28 0,16-14 0,0 3-929,2 10 0,2 4 929,3 2 0,3 1-397,7-5 1,5-1 396,5-5 0,6-6 0,23 4 0,10-31 0,-15-9 0,-1-5-679,-2-10 1,-2-5 678,6-4 0,-3-3 0,-7-6 0,-3-2 0,-3 2 0,-3-1-85,-6-5 0,-3 0 85,-3 5 0,-3 0-317,-2-3 0,-2 0 317,3 7 0,0 2 0,-7-8 0,10 21 1290,10 42-1290,7 31 0,-4-11 0,1 2 0,4 13 0,-1 1 69,-2-3 1,1-1-70,2-8 0,1-4 741,-5-7 1,2-6-742,10-4 0,-3-9 0,-11-10 0,-1-2 0</inkml:trace>
  <inkml:trace contextRef="#ctx0" brushRef="#br0" timeOffset="496">3854 6349 8191,'-2'-9'0,"-2"-1"5063,-5 3-5063,-2 5 2818,-15 12-2818,2 17 0,6-6 0,2 2 0,7 4 0,2 1 0,-3 20 1719,15-13-1719,7-22 6784,8-17-6784,4-17 0,-2-7 0,-1-3 0,2-12 0,-8 13 0,-2 4 0,-5 15 0,1 16 0,1 8 0,7 7 0,-2-9 0,12-1 0,-2-13 0,-3 0 0,-7-1 0,-11 2 0</inkml:trace>
  <inkml:trace contextRef="#ctx0" brushRef="#br0" timeOffset="651">3952 6260 8191,'5'-10'0,"15"-12"0,6-4 4616,17-8-4616,-9 3 0,1-1 0,2-1 0,-15 6 0,-11 14 0,-8 6 0</inkml:trace>
  <inkml:trace contextRef="#ctx0" brushRef="#br0" timeOffset="842">4078 5926 24575,'5'12'0,"7"21"0,1 8 0,-2-10 0,-1 3 0,1 3 0,0 5 0,-1-3 0,-1 5 0,-2-3 0,-1-2 0,-1-2 0,0-8 0,-1-3 0,4 13 0,-4-23 0,-1-9 0</inkml:trace>
  <inkml:trace contextRef="#ctx0" brushRef="#br0" timeOffset="1225">4405 6230 8191,'-4'-9'0,"-1"2"5063,-4 4-5063,-4 7 2818,-3 9-2818,-7 16 1719,6 1-1719,3 2 6784,15-14-6784,14-14 0,17-27 0,-6 7 0,3-3 0,2-9 0,0 1 0,2 8 0,-2 2 0,11-5 0,-12 23 0,-16 11 0,3 0 0,-3-1 0,4-8 0,-1-3 0,-8-4 0,-1 2 0</inkml:trace>
  <inkml:trace contextRef="#ctx0" brushRef="#br0" timeOffset="1993">5339 5590 8191,'-14'7'0,"9"-3"5063,23-9-5063,27-17 0,-14 4 0,3-3 1409,3-1 0,-1-2-1409,-5 0 0,-2 1 0,11-5 429,-19 6 1,-13 16 0,-6 2 0</inkml:trace>
  <inkml:trace contextRef="#ctx0" brushRef="#br0" timeOffset="2193">5527 5266 24575,'15'36'0,"-9"-10"0,-1 3 0,6 12 0,-1 3 0,-3 5 0,-1 1-1574,2-2 1,1-3 1573,-2-5 0,0-3 247,5 9 1,-2-23 0,-5-15 0</inkml:trace>
  <inkml:trace contextRef="#ctx0" brushRef="#br0" timeOffset="2684">5853 5524 8191,'-10'9'0,"5"0"5063,3 0-5063,8 3 2818,5-3-2818,3-1 1719,10-9-1719,-2-11 6784,2-8-6784,-4-15 0,-7 1 0,0-4 0,-11 28 0,3 5 0,-4 22 0,4 0 0,5 7 0,7 3 0,2 12 0,-5-15 0,0 1 0,-3 5 0,-1 2-492,4 6 0,-2 0 492,-3-2 0,-1 0 0,3 1 0,-2 0 0,-2 18 0,-2-25 0,-1 0 0,-4 18-507,0 5 507,0 0 0,0-5 0,0-8 0,-4-5 0,2-25 0,-2 2 0</inkml:trace>
  <inkml:trace contextRef="#ctx0" brushRef="#br0" timeOffset="3153">6304 5442 24575,'2'9'0,"4"4"0,5 13 0,9 8 0,-8-8 0,1 1 0,11 21-570,-11-18 0,-2 0 570,4 18 279,-1-1-279,-7-19 0,-6-21 0,-9-32 0,1-3 0,-1-5 0,-3-15 0,-1-4 0,5 12 0,1-2 0,1 1-668,-2-15 1,1 2 667,1 10 0,5 5 802,14 2-802,0 33 0,16 34 0,-3 8 0,-14-11 0,-1-1 0,6 14 0,-9-1 0,-6-14 0,-3-9 0,0-8 0</inkml:trace>
  <inkml:trace contextRef="#ctx0" brushRef="#br0" timeOffset="3500">6496 5372 8191,'17'5'0,"3"-5"4993,21-23-4993,-5-2 0,-15 4 0,-3-1 0,2 0 2827,-12-2-2827,-13 21 1728,-5 9-1728,-4 19 6758,7 15-6758,2 1 78,19 7-78,13-22 0,11-7 0,15-15 0,-11-13 0,0-8 0,-21 0 0,-9 4 0,-7 6 0</inkml:trace>
  <inkml:trace contextRef="#ctx0" brushRef="#br0" timeOffset="4392">7353 5023 24575,'-9'-4'0</inkml:trace>
  <inkml:trace contextRef="#ctx0" brushRef="#br0" timeOffset="4558">7424 5195 10325,'7'2'0,"-4"0"0,1-2 0</inkml:trace>
  <inkml:trace contextRef="#ctx0" brushRef="#br0" timeOffset="27267">4339 7471 8191,'8'-8'0,"9"-5"3986,27-21-3986,-19 14 0,3-1 0,7-4 0,2-1 0,0-3 0,-1 2 0,8-5 0,-8 7 0</inkml:trace>
  <inkml:trace contextRef="#ctx0" brushRef="#br0" timeOffset="27658">5025 7030 8191,'-13'-8'0,"0"2"5063,6 0-5063,-1 5 2818,-12 9-2818,4 16 0,-12 21 0,21-15 0,3 2 0,0-1 0,4 1 0,6-2 0,5-3 0,19 8 1719,19-22-1719,-18-18 0,1-7 0,1-4 0,-1-2 0,11-8 0,-14 2 0</inkml:trace>
  <inkml:trace contextRef="#ctx0" brushRef="#br0" timeOffset="27970">5345 6951 8191,'-17'2'0,"3"-1"5063,2 2-5063,-1 2 2818,4 3-2818,-2 14 1719,9-7-1719,3 2 6784,10-13-6784,11-14 0,0-4 0,10-18 0,-14 14 0,-1-2 0,-8 15 0,0 7 0,0 3 0,0 2 0,0-2 0,-4-3 0,-1-2 0</inkml:trace>
  <inkml:trace contextRef="#ctx0" brushRef="#br0" timeOffset="28117">5448 6883 8191,'0'-13'0,"5"-1"5063,7-6-5063,7-1 2818,4-3-2818,-7 7 429,-5 1 1,-9 11 0,-2 1 0</inkml:trace>
  <inkml:trace contextRef="#ctx0" brushRef="#br0" timeOffset="28275">5482 6690 24575,'10'17'0,"7"15"0,-5-5 0,1 1 0,0 3 0,0 1 0,1 3 0,-2-2 0,3 15 0,-2-9 0,-9-23 0,-2-9 0</inkml:trace>
  <inkml:trace contextRef="#ctx0" brushRef="#br0" timeOffset="28567">5685 6890 8662,'1'-2'0,"6"-2"5104,9-12-5104,0 1 2748,-5-2-2748,-5 1 1654,-10 8-1654,-2-2 6407,-11 24-6407,10 2 0,-6 19 0,21-4 0,-3-9 0,11-7 0,4-14 0,-1-5 0,-3 0 0,-9 1 0</inkml:trace>
  <inkml:trace contextRef="#ctx0" brushRef="#br0" timeOffset="29925">6003 6789 8191,'-4'-9'0,"-5"1"5063,-1 1-5063,-2 6 2818,-1 5-2818,-4 10 1719,2 1-1719,-2 5 6784,13-6-6784,13-2 0,11-15 0,20-13 0,-6-3 0,0-3 0,-14 16 0,-9 11 0,-11 27 0,-3 9 0,-4-8 0,-1 2 0,0 0 0,-1 0-576,-2 3 0,0 0 576,1-5 0,0-3 0,-5 17 0,7-39 0,10-44 0,6-2 0,1-2 0,1-14 0,-2 27 0,0 0 0</inkml:trace>
  <inkml:trace contextRef="#ctx0" brushRef="#br0" timeOffset="30185">6197 6618 8191,'11'-10'0,"-3"5"5063,-10 17-5063,3-2 2818,4 1-2818,15-7 1719,-5-7-1719,5-2 6784,-10-5-6784,-7 1 0,-4 0 0,-9 1 0,-15 3 0,5 3 0,-7 2 0,26-3 0,26-6 0,-10 4 0,12-4 0</inkml:trace>
  <inkml:trace contextRef="#ctx0" brushRef="#br0" timeOffset="30459">6440 6494 8191,'34'0'0,"-10"4"5063,-14 0-5063,-5 5 2818,-3 0-2818,2 0 1719,1-8-1719,5-12 6784,5-24-6784,2-7 0,2-4 0,-2 16 0,-4 13 0,0 13 0,-6 7 0,0 7 0,-2 4 0,-2-1 0,1 0 0,-3-8 0,1-1 0</inkml:trace>
  <inkml:trace contextRef="#ctx0" brushRef="#br0" timeOffset="30575">6629 6134 8683,'-7'5'0,"1"5"1276,6-2 1,-2 0-1,6-4 1</inkml:trace>
  <inkml:trace contextRef="#ctx0" brushRef="#br0" timeOffset="30877">6839 6132 8191,'-9'3'0,"0"1"5063,1 4-5063,0 10 2818,4 7-2818,3-3 1719,5-5-1719,7-15 6784,7-17-6784,5-9 0,5-17 0,-7 11 0,0 22 0,-13 8 0,4 17 0,-5-13 0,0-6 0,-3 1 0,-2-3 0</inkml:trace>
  <inkml:trace contextRef="#ctx0" brushRef="#br0" timeOffset="31042">6945 5815 24575,'5'13'0,"11"26"0,-5-12 0,2 3 0,4 3 0,4 2 0,-2-1 0,-1 5 0,1-2 0,4-1 0,-3-4 0,-7-7 0,-11-20 0,-2-1 0</inkml:trace>
  <inkml:trace contextRef="#ctx0" brushRef="#br0" timeOffset="31850">7697 5715 8748,'-6'0'0,"-5"-1"5108,-3 1-5108,-9 5 2735,-1 16-2735,-6 11 0,6 10 0,10 5 0,10-17 1643,19-5-1643,9-33 0,18-20 0,-19 2 0,-3-3 0,1-3 0,-3-2 0,-5 0 0,-4-1 3170,-5 4 1,-3 0-3171,-7-7 0,-2 1 0,-5-9 0,0 7 0,11 46 0,15 22 0,12 13 0,9 1 0,-13-25 0,1-1 0,14 5 0,-12-13 0,-10-5 0</inkml:trace>
  <inkml:trace contextRef="#ctx0" brushRef="#br0" timeOffset="32209">8026 5510 8191,'-9'-2'0,"0"3"5063,0 2-5063,1 4 2818,2 2-2818,3 3 1719,5-2-1719,3-1 6784,4-9-6784,7-12 0,1-5 0,0-1 0,3 2 0,-10 8 0,2 5 0,-3 1 0,0 6 0,-2 0 0,-3-1 0,-2 1 0</inkml:trace>
  <inkml:trace contextRef="#ctx0" brushRef="#br0" timeOffset="32359">8125 5451 8191,'0'-18'0,"3"-5"5063,3 4-5063,10-8 2818,-1 12-2818,8-8 0,-13 15 0,1-2 0</inkml:trace>
  <inkml:trace contextRef="#ctx0" brushRef="#br0" timeOffset="32508">8178 5254 24575,'9'27'0,"-1"0"0,3 0 0,0 0 0,-1 1 0,1-1 0,3 1 0,0-3 0,5 6 0,-4-9 0,-8-17 0</inkml:trace>
  <inkml:trace contextRef="#ctx0" brushRef="#br0" timeOffset="32799">8399 5401 8191,'-6'-3'0,"-5"1"5063,1 6-5063,0 1 2818,5 4-2818,11-1 1719,10-7-1719,16-8 0,8-7 0,0-3 6784,-12 7-6784,-9 3 0,-10 11 0,-4-3 0,-1 2 0</inkml:trace>
  <inkml:trace contextRef="#ctx0" brushRef="#br0" timeOffset="33369">8647 5104 8413,'6'-5'0,"1"5"0,-2-2 0,-1 4 0</inkml:trace>
  <inkml:trace contextRef="#ctx0" brushRef="#br0" timeOffset="33517">8753 5215 10589,'6'3'0,"1"-1"1259,2-6 1,-4 3-1,-1-3 1</inkml:trace>
  <inkml:trace contextRef="#ctx0" brushRef="#br0" timeOffset="39134">7075 6635 24575,'0'8'0,"10"14"0,13 25 0,-8-13 0,1 2 0,1 3 0,-1 0 0,-4 0 0,-1-2 0,2-5 0,-2-2 0,-3 6 0,1-18 0,2-43 0,-3-26 0,1 16 0,2-1 0,-4 3 0,0 2 0,7-10 0,-3 28 0,-3 17 0,3 7 0,5 9 0,0-4 0,4-5 0,8-19 0,-4-16 0,5-8 0,-12-7 0,-6 14 0,-9 5 0,-4 13 0,-4 11 0,2 14 0,6 1 0,14 4 0,13-14 0,18-11 0,1-8 0,-16-1 0,-11 2 0</inkml:trace>
  <inkml:trace contextRef="#ctx0" brushRef="#br0" timeOffset="39421">7790 6539 8191,'-17'-4'0,"0"2"5063,4 4-5063,2 2 2818,4 7-2818,8 9 1719,-1-5-1719,12 0 6784,-1-13-6784,9-14 0,-2-7 0,2-16 0,-4 1 0,-2 12 0,-1 12 0,-5 17 0,5-2 0,7-4 0,-9-2 0,3-3 0</inkml:trace>
  <inkml:trace contextRef="#ctx0" brushRef="#br0" timeOffset="39592">7885 6231 8191,'-4'6'0,"9"18"5043,12 6-5043,11 12 0,1 0 2820,-2-16-2820,-9-5 0,-9-15 0,-5-2 0</inkml:trace>
  <inkml:trace contextRef="#ctx0" brushRef="#br0" timeOffset="39737">8027 6321 24575,'20'-19'0,"0"2"0,-6 7 0,-5 4 0,-5 2 0</inkml:trace>
  <inkml:trace contextRef="#ctx0" brushRef="#br0" timeOffset="39925">8027 6176 24575,'18'27'0,"-5"-3"0,-1 3 0,-1 7 0,0 3-1261,3 6 0,0-1 1261,-2-6 0,1-2 201,4 12 0,-3-23 0,-9-15 0</inkml:trace>
  <inkml:trace contextRef="#ctx0" brushRef="#br0" timeOffset="40462">8206 6069 24575,'14'45'0,"-5"-18"0,2 1 0,2 4 0,0-1 0,3 1 0,-1-2 0,7 10 0,-5-16 0,-7-18 0,2-18 0,-1-21 0,1-9 0,-3-5 0,3 37 0,-3 14 0,3 17 0,-4-1 0,1-15 0,4-7 0,-2-6 0,6-20 0,-5-12 0,5-9 0,-3 3 0,0 23 0,-3 17 0,-4 18 0,-2 5 0,4 0 0,2-3 0,1 3 0,2-3 0,-3 23 0,0 5 0,-8-6 0,-1 2 0,-1 1 0,-2 0 0,-4 10 0,-2 0-1265,-4 1 1,-2 0 1264,3-14 0,-2 0 0,-1-2 0,-10 12 0,1-4 0,8-13 0,1-3 0,-12 3 0</inkml:trace>
  <inkml:trace contextRef="#ctx0" brushRef="#br0" timeOffset="41126">8909 5847 24575,'10'-10'0,"4"-6"0,-4 9 0,1-4 0</inkml:trace>
  <inkml:trace contextRef="#ctx0" brushRef="#br0" timeOffset="41995">9461 5559 8191,'-5'-10'0,"1"4"5063,-12 1-5063,2 10 2818,-8 13-2818,-1 8 1719,8 9-1719,5-8 6784,14-9-6784,14-13 0,-3-9 0,13-18 0,-9-8 0,4-12 0,-13-5 0,-5 1 0,-11-1 0,-8-6 0,-1 4 0,2 13 0,4 22 0,16 32 0,8 22 0,-2-10 0,1 2 0,1-1 0,0 1 0,0-1 0,1-1 0,11 13 0,-8-15 0,-7-17 0,-8-7 0</inkml:trace>
  <inkml:trace contextRef="#ctx0" brushRef="#br0" timeOffset="42268">9628 5488 24575,'0'11'0,"2"0"0,-1-6 0,1-1 0</inkml:trace>
  <inkml:trace contextRef="#ctx0" brushRef="#br0" timeOffset="42410">9646 5392 8191,'-6'-9'0,"5"8"0,-1 2 0</inkml:trace>
  <inkml:trace contextRef="#ctx0" brushRef="#br0" timeOffset="42905">9762 5428 24575,'-10'8'0,"5"-2"0,3 2 0,11-4 0,5-4 0,3 0 0,-4 4 0,-4 1 0,-5 8 0,-8-3 0,0 6 0,-3-6 0,17-18 0,-1-13 0,7-3 0,2-3-290,-4-1 0,-1 1 290,2 1 0,0 1 0,2-13 0,-7 18 0,-11 11 0,2 13 0,-7 2 0,6 10 580,2-6-580,3 0 0,7-5 0,2-8 0,-5 1 0,-1-3 0</inkml:trace>
  <inkml:trace contextRef="#ctx0" brushRef="#br0" timeOffset="43518">10056 5183 8191,'-9'-5'0,"0"5"5063,2 2-5063,1 5 2818,6 5-2818,2-6 1719,6 0-1719,5-12 6784,3-8-6784,-1-1 0,1-2 0,-6 7 0,7 9 0,-3-2 0,11-3 0,-10-1 0,1 1 0,-9 9 0,-2 10 0,-1-3 0,-4 6 0,4-6 0,-3 6 0,1-6 0,-4 2 0,6-14 0,8-17 0,8-14 0,-3 6 0,1-1 0,0 2 0,0 1 0,0-2 0,0 2 0,7-6 0,-15 14 0,-10 20 0,-10 7 0,4 7 0,5 0 0,8-7 0,14-6 0,4-12 0,13-10 0,-18 8 0,0-3 0</inkml:trace>
  <inkml:trace contextRef="#ctx0" brushRef="#br0" timeOffset="44677">7643 7923 24575,'0'-9'0,"3"-3"0,11-5 0,11-6 0,12-9 0,-15 15 0,1-1 0</inkml:trace>
  <inkml:trace contextRef="#ctx0" brushRef="#br0" timeOffset="45185">8262 7579 24575,'-21'-3'0,"4"6"0,-16 11 0,5 11 0,-6 8 0,11 2 0,24-8 0,13-18 0,24-16 0,-2-20 0,2-6 0,-19 8 0,-14 12 0,-21 38 0,1 21 0,8-10 0,4 4-903,4 2 0,4 0 903,7 2 0,4-1 0,4-5 0,4-3 0,2-5 0,3-5-221,3-8 1,-1-6 220,18-1 0,-11-16 0,-18-13 0,-12-4 0,-12-9 0,-10-6 0,-19 0 882,11 15 0,-3 2-882,-1 2 0,1 2 0,-14-13 0,17 16 0,17 6 0</inkml:trace>
  <inkml:trace contextRef="#ctx0" brushRef="#br0" timeOffset="45534">8559 7556 8191,'-17'0'0,"7"8"5063,10 8-5063,8 9 2818,6 1-2818,2-5 1719,5-12-1719,-2-9 0,10-18 0,-5-19 0,-4-7 0,-5-9 6784,-11 13-6784,-6 11 0,-1 18 0,1 16 0,5 8 0,2-1 0,15-4 0,4-19 0,-5 8 0,-3-9 0</inkml:trace>
  <inkml:trace contextRef="#ctx0" brushRef="#br0" timeOffset="45984">8896 7261 8191,'-9'-4'0,"0"1"5063,0 3-5063,0 5 2818,-1 5-2818,5 10 1719,5-1-1719,5 1 6784,9-12-6784,-1-6 0,9-19 0,1-7 0,5-17 0,-10 11 0,-1 4 0,-9 38 0,-3-3 0,2 21 0,-5-17 0,9-4 0,-5-9 0,9-15 0,-3-14 0,9-11 0,3-7 0,-1 16 0,-4 7 0,0 29 0,-9 0 0,6 9 0,-7-8 0,0-4 0,-4 0 0,-1-2 0</inkml:trace>
  <inkml:trace contextRef="#ctx0" brushRef="#br0" timeOffset="46129">9210 7065 8191,'2'-13'0,"5"-1"5063,2-9-5063,5-3 0,8-19 563,-14 17 1,-1 1-1,8-8 1,-10 1 0</inkml:trace>
  <inkml:trace contextRef="#ctx0" brushRef="#br0" timeOffset="46309">9256 6635 24575,'3'28'0,"-1"0"0,1 9 0,0 2 0,3 4 0,-1 1-2356,1 8 0,0 2 2356,0-7 0,0-1 436,0-10 0,1-2-436,5 11 0,-4-29 0,-3-9 0</inkml:trace>
  <inkml:trace contextRef="#ctx0" brushRef="#br0" timeOffset="46434">9467 6993 8191,'-9'13'0,"4"0"1265,3-4 1,2-4 0,0-1 0</inkml:trace>
  <inkml:trace contextRef="#ctx0" brushRef="#br0" timeOffset="46684">9466 6805 8360,'7'-10'0,"7"-4"4848,10-9-4848,8-3 0,5-2 2823,-11 4-2823,-6 6 0,-15 9 0,-3 5 0</inkml:trace>
  <inkml:trace contextRef="#ctx0" brushRef="#br0" timeOffset="46843">9568 6612 8191,'6'17'0,"4"13"5063,-9 3-5063,7 14 0,-3 0 0,4-7 0,-4-16 0,-2-10 0</inkml:trace>
  <inkml:trace contextRef="#ctx0" brushRef="#br0" timeOffset="47129">9741 6745 24575,'-9'9'0,"0"3"0,14-1 0,1-4 0,15-14 0,5-10 0,6-9 0,5-2 0,-9 14 0,-9 3 0,-12 13 0</inkml:trace>
  <inkml:trace contextRef="#ctx0" brushRef="#br0" timeOffset="47285">9899 6643 8191,'4'-9'0,"4"-3"5063,5-5-5063,6-4 704,11-9 1,-16 16-1,3-3 1</inkml:trace>
  <inkml:trace contextRef="#ctx0" brushRef="#br0" timeOffset="47517">9928 6339 8191,'8'7'0,"0"3"5063,-3 10-5063,-3 19 0,3 9 0,-3-11 0,2 1 0,3-6 0,1 0 0,-1 0 0,0-2 0,9 8 704,-4-20 1,-6-10-1,-2-6 1</inkml:trace>
  <inkml:trace contextRef="#ctx0" brushRef="#br0" timeOffset="47625">10087 6658 24575,'-5'5'0,"1"-1"0</inkml:trace>
  <inkml:trace contextRef="#ctx0" brushRef="#br0" timeOffset="47937">10115 6485 8191,'8'32'0,"1"-6"5063,4-5-5063,-2-12 2818,5-7-2818,-3-8 1719,4 0-1719,-5-4 6784,-2 3-6784,-5-6 0,1-7 0,-3 9 0,1-4 0</inkml:trace>
  <inkml:trace contextRef="#ctx0" brushRef="#br0" timeOffset="48292">10317 6445 8191,'17'-18'0,"2"-7"5063,-11 9-5063,0-4 2818,-10 8-2818,-7 12 1719,1 5-1719,-3 9 6784,8 10-6784,3-6 0,8 4 0,11-10 0,26-6 0,-15-8 0,3-3 0,9-3 0,1-1 0,-3-3 0,-2 0 0,9-5 0,-20 8 0</inkml:trace>
  <inkml:trace contextRef="#ctx0" brushRef="#br0" timeOffset="48867">10761 6007 24575,'1'-12'0,"6"5"0,-1 3 0,1 4 0</inkml:trace>
  <inkml:trace contextRef="#ctx0" brushRef="#br0" timeOffset="49034">10835 6123 8191,'19'12'0,"-4"-9"5063,9 3-5063,-7-11 0,-8 5 0,-1-3 0</inkml:trace>
  <inkml:trace contextRef="#ctx0" brushRef="#br0" timeOffset="51042">11512 5666 24575,'-6'-1'0,"0"5"0,-6 16 0,8 12 0,-3 8 0,14 0 0,2-10 0,14-18 0,3-15 0,6-10 0,2-8 0,-11 3 0,-1 0 0,-14 5 0,-3 4 0,-5 0 0,-5 2 0,-2 2 0,-2 3 0,2-2 0,2 3 0,3-3 0</inkml:trace>
  <inkml:trace contextRef="#ctx0" brushRef="#br0" timeOffset="51634">11533 5714 8191,'3'-6'0,"-1"-1"5063,-6 4-5063,-5-1 2818,-1 8-2818,0 1 1719,8 5-1719,4 0 6784,7 6-6784,7 1 0,5-3 0,8-3 0,-4-10 0,-1-4 0,-12-8 0,-2 3 0,-10-9 0,-1 4 0,-6-1 0,-4 1 0,-9 4 0,1 0 0,-1 5 0,11 1 0,5 3 0</inkml:trace>
  <inkml:trace contextRef="#ctx0" brushRef="#br0" timeOffset="51875">11868 5343 8191,'-13'-3'0,"5"4"5063,4 23-5063,11 12 0,4 5 0,-1-3 0,-1 2 0,0 1 0,1 2 0,-2-2 797,1 7 0,-1-3-797,-1-5 0,1-2 0,-4-6 0,2-4 469,7 1 1,-8-14 0,-1-11 0</inkml:trace>
  <inkml:trace contextRef="#ctx0" brushRef="#br0" timeOffset="52138">12090 5509 8191,'-34'5'0,"10"0"5063,15 16-5063,12-6 2818,4 8-2818,7-13 1719,7-6-1719,1-16 6784,1-8-6784,-10-2 0,-9-2 0,-12 10 0,-4 0 0,-5 5 0,7 3 0,3 3 0</inkml:trace>
  <inkml:trace contextRef="#ctx0" brushRef="#br0" timeOffset="52795">12645 5223 10076,'-7'2'0,"-3"15"5087,0 7-5087,2 16 2520,7 0-2520,9-2 1467,12-16-1467,11-12 5425,9-19-5425,7-11 0,-9-12 0,-10 1 0,-12-3 0,-13 12 0,-2 3 0,-11 16 0,4 4 0,-2 10 0,11 2 0,12 0 0,35-13 0,-9-11 0,-10-2 0,-4-2 0,-7-1 0,-8-1 0</inkml:trace>
  <inkml:trace contextRef="#ctx0" brushRef="#br0" timeOffset="52984">12991 4953 8191,'-5'18'0,"5"6"4758,10 29-4758,1-5 0,6-1 0,-6-15 2855,-1-12-2855,0-12 0,-7-4 0,1-4 0</inkml:trace>
  <inkml:trace contextRef="#ctx0" brushRef="#br0" timeOffset="53142">13104 4865 24575,'4'21'0,"5"9"0,6 17 0,2-6 0,1 4 0,-1-22 0,-8-7 0,-2-11 0</inkml:trace>
  <inkml:trace contextRef="#ctx0" brushRef="#br0" timeOffset="53626">12354 6355 8191,'-2'-10'0,"2"-2"5063,6-2-5063,3-3 2818,8-3-2818,1-1 1719,9 1-1719,-5 2 6784,5-1-6784,-13 9 0,0-5 0,-10 12 0,-2-1 0</inkml:trace>
  <inkml:trace contextRef="#ctx0" brushRef="#br0" timeOffset="53817">12410 6017 8191,'-7'5'0,"11"15"4616,0 20-4616,5-10 0,1 2 0,-5-1 0,1 1 0,4 2 0,0 0 0,4 14 717,1-13 1,-7-20 0,-4-11 0</inkml:trace>
  <inkml:trace contextRef="#ctx0" brushRef="#br0" timeOffset="54017">12623 6194 8326,'1'6'0,"0"1"5077,0 5-5077,4 2 2799,3-3-2799,12-3 1700,-2-16-1700,10-6 6673,-11-13-6673,-2-1 0,-7-4 0,-4 14 0,0 4 0</inkml:trace>
  <inkml:trace contextRef="#ctx0" brushRef="#br0" timeOffset="54259">12745 6047 24575,'0'11'0,"5"4"0,-2-5 0,8 6 0,-3-3 0,2 18 0,5 2 0,-7-4 0,0 2 0,1-3 0,1 0 0,-1 4 0,-2-2 0,3 10 0,-5-14 0,-9-21 0,1-6 0,-2-4 0,3 1 0</inkml:trace>
  <inkml:trace contextRef="#ctx0" brushRef="#br0" timeOffset="54985">12900 6174 24575,'12'-3'0,"-2"2"0,11 24 0,-1 2 0,8 16 0,-9-5 0,1 3 0,-14-14 0,-1-13 0,-13-20 0,-5-27 0,6 3 0,-1-4 0,-2-6 0,-1-2 0,5-3 0,0 1 0,-2 9 0,0 4 0,5-9 0,7 32 0,7 22 0,7 17 0,-5 11 0,0 0 0,-11-8 0,-1-8 0,-9-13 0,1-5 0,2-4 0,1-4 0</inkml:trace>
  <inkml:trace contextRef="#ctx0" brushRef="#br0" timeOffset="55284">13057 6017 8191,'7'-6'0,"3"-3"5063,7-7-5063,-2 1 2818,4-12-2818,-12 9 1719,-2-3-1719,-10 13 6784,-4 10-6784,4 13 0,-1 2 0,9 14 0,6-15 0,10 3 0,13-13 0,2-10 0,6-10 0,-17 0 0,-6 0 0,-13 10 0</inkml:trace>
  <inkml:trace contextRef="#ctx0" brushRef="#br0" timeOffset="55953">13549 5502 8191,'-14'3'0,"33"4"4707,11-6-4707,2-1 0,4 0 0,-1 2 0,-1 0 1430,2-3 1,-2 2-1431,-3 6 0,0 1 1763,19 4-1763,-21 1 0,-10-6 0,-15-3 0</inkml:trace>
  <inkml:trace contextRef="#ctx0" brushRef="#br0" timeOffset="56177">13877 5346 8191,'-7'5'0,"2"22"3660,2 28-3660,1-12 0,-1 5 0,-1-11 0,0 2 0,0 0 0,0 2 0,2 0 0,-1-1 0,0 16 0,0-4 0,3-11 0,1-5 741,9 9 0,-8-29 0,3-8 0</inkml:trace>
  <inkml:trace contextRef="#ctx0" brushRef="#br0" timeOffset="105434">18840 8920 8191,'1'3'0,"19"-6"5063,16-2-5063,7-9 0,3-1 0,-17 8 0,-1 0 1409,10-6 0,-4 1-1409,-14 9 1719,-7 3-1719,-4 0 0,-4 0 0,-1 0 0</inkml:trace>
  <inkml:trace contextRef="#ctx0" brushRef="#br0" timeOffset="105746">19442 8600 9592,'4'1'0,"3"-2"5113,1 13-5113,2-3 0,6 28 0,1 11 1300,-9-11 1,0 3-1301,1-2 0,-2 1 0,-1 3 0,-1-1 765,0-5 0,1-2-765,5 14 0,-5-18 0,-1-23 0</inkml:trace>
  <inkml:trace contextRef="#ctx0" brushRef="#br0" timeOffset="105901">19805 8845 8191,'-3'7'0,"-3"12"5063,-7 19-5063,4-5 704,6-6 1,4-18-1,1-5 1</inkml:trace>
  <inkml:trace contextRef="#ctx0" brushRef="#br0" timeOffset="106026">19813 8648 8191,'-25'-30'0,"9"8"1265,1 23 1,11 0 0,4 3 0</inkml:trace>
  <inkml:trace contextRef="#ctx0" brushRef="#br0" timeOffset="106368">19885 8706 8191,'-3'25'0,"1"-5"5063,-1-3-5063,1-4 2818,4 4-2818,1 0 1719,4-11-1719,9-16 6784,5-26-6784,-7 12 0,1-2 0,6-4 0,0 1 0,13-8 0,-3 26 0,-9 25 0,-12 12 0,-1 4 0,0-15 0,-4 2 0,7-10 0,-6-4 0,2-1 0</inkml:trace>
  <inkml:trace contextRef="#ctx0" brushRef="#br0" timeOffset="106668">20248 8697 8191,'1'8'0,"5"-1"5063,21-17-5063,0 0 2818,13-12-2818,-16 4 1719,-6-4-1719,-17 8 6784,-6 4-6784,-8 8 0,-9 13 0,1 22 0,2 13 0,13 2 0,24-4 0,10-23 0,1-12 0,4-4 0,8-7 0,3-3 0,11 1 0,-2 0 0,-18-2 0,-3 0 0,22 0 0</inkml:trace>
  <inkml:trace contextRef="#ctx0" brushRef="#br0" timeOffset="116601">18887 9791 8191,'-2'3'0,"7"-1"5063,6-6-5063,13-9 1409,0 3 0,4-1-1409,15-11 0,1-1 0,-10 6 0,2 0 0,13-2 0,-5 3 0,-16 2 0,-1 9 0</inkml:trace>
  <inkml:trace contextRef="#ctx0" brushRef="#br0" timeOffset="117118">19739 9725 8191,'-9'0'0,"4"-4"5063,-3 1-5063,3-3 2818,-4 1-2818,-4 3 1719,0 2-1719,-13 18 0,-4 11 0,-4 14 0,9 6 0,16-16 6784,14-10-6784,22-24 0,15-21 0,-13 2 0,1-3-411,-2-1 1,-1-2 410,-7 0 0,-2 2 0,1-7 0,-24 37 0,3 9 0,1 24 0,10-17 0,28-6 0,-2-19 0,-5-2 0,-1-2 0,-1-3 0,-1 1 0</inkml:trace>
  <inkml:trace contextRef="#ctx0" brushRef="#br0" timeOffset="117493">20114 9620 8191,'-9'5'0,"8"1"5063,0-1-5063,5 18 2818,-6 7-2818,1 23 0,-7-4 0,7-9 1719,5-38-1719,12-27 0,-3-4 0,0-4 0,0-1 0,1-2 3046,1 1 1,0 1-3047,12-14 0,-5 23 0,-7 19 0,-11 10 0</inkml:trace>
  <inkml:trace contextRef="#ctx0" brushRef="#br0" timeOffset="118101">20333 9628 24575,'19'-8'0,"-4"3"0,9-4 0,-7 5 0,-4-6 0,0 5 0,-6-4 0,-7 8 0,-10 16 0,0 6 0,0 8 0,11-9 0,10-9 0,9-10 0,5-6 0,14-9 0,-3-8 0,3 4 0,-14-4 0,-5 5 0,-11 4 0,-4 0 0,-7 8 0,-3 1 0,-7 9 0,-11 9 0,1 5 0,-2 0 0,17-4 0,11-12 0,23-4 0,6-11 0,14 2 0,-13 2 0,-1 2 0,6 3 0,9 7 0,-35 5 0,-3 1 0,-5-5 0,-1-3 0</inkml:trace>
  <inkml:trace contextRef="#ctx0" brushRef="#br0" timeOffset="169027">18321 14694 24575,'-1'7'0,"39"-15"0,-12 0 0,3-1 0,16-6 0,2-1 0,-7 1 0,-2 1-495,-3 3 0,-2 1 495,14-4 0,-23 9 0,-10 1 0</inkml:trace>
  <inkml:trace contextRef="#ctx0" brushRef="#br0" timeOffset="169556">19094 14475 24575,'-9'-3'0,"-4"6"0,-4 9 0,-18 29 0,18-18 0,6 15 0,29-37 0,27-8 0,3 2 0,7-1 0,-2 16 0,-20 10 0,-10 6 0,-20 13 0,-7-13 0,-8 11 0,1-12 0,-9 4 0,6-8 0,-1-14 0,10-4 0,1-7 0</inkml:trace>
  <inkml:trace contextRef="#ctx0" brushRef="#br0" timeOffset="169727">19490 14402 8191,'-13'47'0,"6"-1"2170,3-16 1,0 0-2171,4 20 2859,5-3-2859,-2-21 0,3-17 0,-4-5 0</inkml:trace>
  <inkml:trace contextRef="#ctx0" brushRef="#br0" timeOffset="169852">19470 14327 8191,'-6'-5'0,"3"1"0,-1 4 0</inkml:trace>
  <inkml:trace contextRef="#ctx0" brushRef="#br0" timeOffset="170227">19559 14431 24575,'19'-4'0,"9"-1"0,19-4 0,-20 4 0,1 0 0,6 0 0,0-1 0,9-2 0,-5 6 0,-30 5 0,-11 9 0,-4 2 0,-2 3 0,-7 3 0,4 4 0,-8 5 0,9-4 0,1-5 0,7-4 0,5-6 0,6-1 0,9-16 0,-7 4 0,1-7 0</inkml:trace>
  <inkml:trace contextRef="#ctx0" brushRef="#br0" timeOffset="170587">19977 14438 8191,'5'10'0,"9"-8"4765,24-2-4765,-11-6 0,1-3 0,10-1 0,1-2 0,-8-1 0,-2 0 0,18-9 2854,-30-6-2854,-19 6 1756,-6-1-1756,-12 11 6673,-5 15-6673,-5 19 0,0 10 0,10 11 0,11 3 0,16-9 0,21-1 0,22-13 168,-20-14 0,3-3-168,-1-4 0,-1-3 0,16-6 0,-23-7 0,-16 8 0,-6 2 0</inkml:trace>
  <inkml:trace contextRef="#ctx0" brushRef="#br0" timeOffset="177870">19788 14608 8191,'2'4'0,"1"0"5063,6 1-5063,3 0 2818,-2-3-2818,6-2 1719,-6-2-1719,3-1 6784,-1-2-6784,-2 5 0,3-1 0,-4 1 0,-4 2 0,-1-2 0</inkml:trace>
  <inkml:trace contextRef="#ctx0" brushRef="#br0" timeOffset="208147">18295 15878 8191,'-9'5'0,"8"-1"5063,12-7-5063,18-2 2818,17-9-2818,2-1 0,-21 5 0,0 1 1719,13-5-1719,-12 2 1696,-9 8 0,-14 2 0,-1 2 0</inkml:trace>
  <inkml:trace contextRef="#ctx0" brushRef="#br0" timeOffset="209244">18950 15786 24575,'10'13'0,"-1"14"0,-2 19 0,-7-15 0,-1 1 0,-1 9 0,-3 1 0,-2-2 0,-1-2 0,2 1 0,0-1 0,-5-6 0,7-9 0,12-20 0,13-43 0,-4-6 0,1-7-1081,-2 12 1,0 0-1,-1 0 1081,0 1 0,-1 1 0,0 1 0,6-13 0,0 4 0,-5 19 0,-2 5 0,6-3 0,-9 30 0,3 20 0,-1 16 0,-5-13 0,0 1 0,-2 0 0,0-1 0,0 20 0,-1-16 0,-6-11 3242,-2-13-3242,-7-3 0,-2-12 0,-8-4 0,4-9 0,5 6 0,4 1 0</inkml:trace>
  <inkml:trace contextRef="#ctx0" brushRef="#br0" timeOffset="209627">19581 15742 24575,'-11'-3'0,"-3"3"0,0 6 0,-8 14 0,4 3 0,8 12 0,11-13 0,25-6 0,14-20 0,8-11 0,-22 2 0,-3-3 0,5-8 0,-11-2 0,-17 12 0,-4 2 0,-13 3 0,-5 4 0,-3 4 0,1 4 0,22 5 0,10-7 0,4 3 0,2-8 0</inkml:trace>
  <inkml:trace contextRef="#ctx0" brushRef="#br0" timeOffset="209955">20036 15570 8191,'-8'10'0,"1"-2"5063,-4 8-5063,5-3 2818,1 1-2818,5-2 1719,4-5-1719,1 0 6784,4-5-6784,4 3 0,-3-5 0,2 7 0,-7 8 0,-6 0 0,-5 9 0,-8-1 0,-3-1 0,3-1 0,-2-12 0,15-19 0,-2 4 0,6-8 0</inkml:trace>
  <inkml:trace contextRef="#ctx0" brushRef="#br0" timeOffset="210094">20167 15537 8191,'5'9'0,"2"4"5063,-3 7-5063,3-2 2818,-6 12-2818,1-14 429,0 3 1,-1-14 0,1-1 0</inkml:trace>
  <inkml:trace contextRef="#ctx0" brushRef="#br0" timeOffset="210236">20234 15350 8191,'-13'0'0,"4"4"0,5-3 0,4 3 0</inkml:trace>
  <inkml:trace contextRef="#ctx0" brushRef="#br0" timeOffset="210419">20285 15436 9115,'5'0'0,"9"-6"4550,31-8-4550,-17 5 0,1-1 0,6 1 0,-1 1 0,15-5 690,-20 12 1,-21-1 0,-8 6 0</inkml:trace>
  <inkml:trace contextRef="#ctx0" brushRef="#br0" timeOffset="210619">20512 15153 24575,'-9'47'0,"3"-17"0,2 4 0,0 5 0,0 4 0,1 0 0,-1 8 0,1 1 0,1-10 0,0 2 0,1-5 0,1-6 0,0-4 0,0 1 0,0-16 0</inkml:trace>
  <inkml:trace contextRef="#ctx0" brushRef="#br0" timeOffset="210774">20575 15539 8191,'0'12'0,"0"8"5063,0 5-5063,0 7 2818,0-6-2818,2-6 0,-1-12 0,1-4 0</inkml:trace>
  <inkml:trace contextRef="#ctx0" brushRef="#br0" timeOffset="210919">20713 15389 8191,'-26'0'0,"12"4"0,7-3 0,9 3 0</inkml:trace>
  <inkml:trace contextRef="#ctx0" brushRef="#br0" timeOffset="211510">20763 15498 8191,'-2'9'0,"-2"0"5063,-3 10-5063,2-4 2818,4 9-2818,6-13 1719,6 0-1719,-1-10 6784,9-10-6784,-8-3 0,5-15 0,-7 2 0,-8-7 0,-3 6 0,-7 6 0,-1 12 0,12 6 0,4 3 0,17 1 0,3-2 0,12 4 0,-4 4 0,1 9 0,-19 7 0,-5 17 0,-16 7 0,4 1 0,-7-4 0,7-24 0,2-8 0,12-26 0,7-14 0,6-5 0,-7 7 0,-1 28 0,-9 6 0,1 14 0,-4-6 0,-1-3 0,-2-2 0,-1-7 0,-2-1 0</inkml:trace>
  <inkml:trace contextRef="#ctx0" brushRef="#br0" timeOffset="214653">22072 15240 24575,'-9'2'0,"-4"2"0,-5 18 0,-10 3 0,13-2 0,0 2-866,0 3 1,0 2 865,1 7 0,2 2 0,4 3 0,4 0 0,1 4 0,6 0 0,5-5 0,6-2 0,7-6 0,7-4-17,5-10 0,2-5 1,9 0-1,-3-14 0</inkml:trace>
  <inkml:trace contextRef="#ctx0" brushRef="#br0" timeOffset="-214386.73">22472 15529 8191,'-13'-4'0,"0"4"5063,3 8-5063,1 0 2818,-3 8-2818,-1 11 1719,-3 6-1719,9 7 6784,11-5-6784,23-14 0,16-14 0,-12-7 0,-1-2 0,6-4 0,-2 1 0</inkml:trace>
  <inkml:trace contextRef="#ctx0" brushRef="#br0" timeOffset="-214077.73">22737 15536 8191,'-13'-2'0,"-3"10"5063,0 3-5063,4 9 2818,9-7-2818,8-2 1719,5-7-1719,10-9 6784,-1-2-6784,8-12 0,-10 9 0,0 0 0,-8 12 0,-3 5 0,-4 2 0,8 1 0,-2-4 0,4-3 0,-7-4 0,-1-1 0</inkml:trace>
  <inkml:trace contextRef="#ctx0" brushRef="#br0" timeOffset="-213917.73">22864 15504 8191,'9'-4'0,"4"-4"5063,7-2-5063,-2 0 2818,6 0-2818,-10 5 0,-6 2 0,-4 1 0</inkml:trace>
  <inkml:trace contextRef="#ctx0" brushRef="#br0" timeOffset="-213739.73">22939 15317 24575,'0'19'0,"0"16"0,0-6 0,0 4 0,-1 5 0,2 2 0,1 2 0,0 0 0,1-6 0,0-2 0,3 19 0,0-21 0,-5-16 0,1-8 0</inkml:trace>
  <inkml:trace contextRef="#ctx0" brushRef="#br0" timeOffset="-213016.73">23132 15562 24575,'6'3'0,"1"-1"0,2-6 0,0-1 0,-2-4 0,-1 0 0,-3 0 0,-5 4 0,-3 5 0,-2 5 0,2 4 0,3 0 0,-3 3 0,2-2 0,-5 3 0,6-4 0,2 0 0,4-4 0,3-2 0,6-3 0,-3-2 0,6 2 0,-6-2 0,6-1 0,-10 3 0,1-3 0</inkml:trace>
  <inkml:trace contextRef="#ctx0" brushRef="#br0" timeOffset="-212619.73">23380 15513 24575,'-11'-3'0,"0"5"0,6 3 0,5 4 0,8-1 0,6-4 0,-1 1 0,0-1 0,-5 13 0,1 12 0,-3 6 0,-3 3 0,-2-7 0,-1 0 0,3 17 0,-3-1 0,-6-14 0,-1-3-351,2 5 0,-2-2 351,-5-6 0,-4-3 0,-18 20 0,-8-25 0,-5-10 0,21-21 0,2-2 0,-3 4 0,3-14 0</inkml:trace>
  <inkml:trace contextRef="#ctx0" brushRef="#br0" timeOffset="-211844.73">23721 15490 24575,'-16'-12'0,"3"5"0,-4 10 0,-7 23 0,0 6 0,-5 10 0,15-10 0,11-14 0,25-10 0,14-20 0,-8 0 0,1-4 0,-3-1 0,-1-2 0,13-17 0,-20 10 0,-17 12 0,-16 2 0,-7 11 0,-3 1 0,16 6 0,24-2 0,25-11 0,-12 5 0,-1-7 0</inkml:trace>
  <inkml:trace contextRef="#ctx0" brushRef="#br0" timeOffset="-211577.73">24027 15427 8191,'14'7'0,"-6"11"5063,-4 4-5063,-4 9 2818,0 1-2818,0-6 1719,4-12-1719,4-22 0,12-24 0,8-12 3392,-7 15 0,1 1-3392,12-12 0,1 13 0,-19 21 0,-4 21 0,-7 6 0,-1 11 0,-4-7 0,4-10 0,-3-8 0,3-9 0</inkml:trace>
  <inkml:trace contextRef="#ctx0" brushRef="#br0" timeOffset="-211469.73">24307 15257 9373,'-2'5'0,"0"-5"0,2 8 0</inkml:trace>
  <inkml:trace contextRef="#ctx0" brushRef="#br0" timeOffset="-211268.73">24477 15308 8191,'-6'9'0,"1"0"5063,-3 10-5063,1 2 2818,3 18-2818,0-12 1719,8-1-1719,5-17 6784,4-10-6784,20-19 0,3-7 0,-8 4 0,-5 5 0</inkml:trace>
  <inkml:trace contextRef="#ctx0" brushRef="#br0" timeOffset="-211044.73">24640 15291 8191,'-7'0'0,"1"6"5063,-2 12-5063,5 0 2818,7 4-2818,5-16 1719,8-7-1719,3-13 6784,1-5-6784,0 3 0,-4 7 0,-5 11 0,-3 5 0,0-2 0,0-3 0,-4-3 0,-1-1 0</inkml:trace>
  <inkml:trace contextRef="#ctx0" brushRef="#br0" timeOffset="-210869.73">24861 14996 8246,'-2'7'0,"4"16"4184,-6 27-4184,5-16 0,0 4 0,-1 7 0,0 1 0,3-3 0,0-2 0,1-8 0,-1-2 0,2 20 728,-5-29 0,0-7 0,0-11 0</inkml:trace>
  <inkml:trace contextRef="#ctx0" brushRef="#br0" timeOffset="-210556.73">25136 14858 9409,'5'4'0,"15"24"5118,11 8-5118,-12-3 0,0 3 0,2-3 0,0 1-244,-3 7 1,-1 1 243,-2-3 0,-1 2 444,-4 3 1,-4 1-445,-4-3 0,-4 1 0,-5 2 0,-3 1 0,-2 3 0,-5 0 0,1-15 0,-2-1 0,-1 1 722,-1 2 0,0 0 0,-2 0-722,-3-2 0,-3-1 0,4-3 0,2 1 0,2-4 0,-16 9 0</inkml:trace>
  <inkml:trace contextRef="#ctx0" brushRef="#br0" timeOffset="-209277.73">21939 13987 24575,'-13'-3'0,"0"6"0,-1 2 0,0 9 0,2 6 0,-14 20 0,13-13 0,-1 2 0,-8 11 0,0 4 0,3 5 0,2 2-1121,1 0 0,2-1 1121,3-3 0,5-3 0,8-10 0,7-4-527,7-5 1,6-4 526,11-3 0,6-5 0,15-3 0,-1-3 0,-21-1 0,-2-1 0,0-5 0,0 0 0</inkml:trace>
  <inkml:trace contextRef="#ctx0" brushRef="#br0" timeOffset="-206744.73">22513 14201 8191,'-8'-14'0,"-3"-1"5063,-7-2-5063,3 5 2818,6 10-2818,-4 8 1719,2 4-1719,-1 12 6784,8-4-6784,9 1 0,13-11 0,8-12 0,12-11 0,-15 1 0,-1 5 0,-26 26 0,-19 33 0,9-16 0,0 3 0,-2 9 0,2 0 0,4-7 0,4 0 0,5-7 0,4-3 0,13 9 0,22-27 0,10-18 0,-19-5 0,-1-2 0,15-15 0,-14-6 0,-20 13 0,-10 2 0,-19-1 0,-2 10 0,-13-6 0,10 10 0,9-1 0,8 4 0,8 0 0</inkml:trace>
  <inkml:trace contextRef="#ctx0" brushRef="#br0" timeOffset="-206402.73">22790 14133 9133,'-6'3'0,"-1"13"5120,2 8-5120,10 16 2674,4 0-2674,9-10 1591,5-11-1591,9-18 6057,4-15-6057,11-12 0,-12-16 0,-4 11 0,-15 1 0,-14 34 0,-3 0 0,0 26 0,4-15 0,15 0 0,4-14 0,23-11 0,-3-9 0,-10 7 0,-11 0 0</inkml:trace>
  <inkml:trace contextRef="#ctx0" brushRef="#br0" timeOffset="-205954.73">23270 14130 24575,'-9'-2'0,"-1"7"0,-2 11 0,2 3 0,3 5 0,8-11 0,4-4 0,4-9 0,6-12 0,9-11 0,1-3 0,2 2 0,-11 16 0,-7 18 0,-1 18 0,-7 6 0,3-6 0,0-11 0,1-15 0,11-11 0,7-8 0,8-9 0,-6 10 0,-5 12 0,-15 9 0,0 12 0,-3-8 0,3 4 0,2-4 0,-4-4 0,1-1 0</inkml:trace>
  <inkml:trace contextRef="#ctx0" brushRef="#br0" timeOffset="-205818.73">23553 14141 8519,'7'-2'0,"0"0"5094,2 2-5094,3 0 2770,8-8-2770,6 3 0,-9-3 0,-3 5 0</inkml:trace>
  <inkml:trace contextRef="#ctx0" brushRef="#br0" timeOffset="-205644.73">23636 13964 8191,'-7'24'0,"3"14"2531,0-5 1,-1 3-2532,2 6 0,0 2 0,-1 6 0,1-1 1158,2-8 1,1-4-1159,4 17 447,4-30 0,-4-16 0,0-6 0</inkml:trace>
  <inkml:trace contextRef="#ctx0" brushRef="#br0" timeOffset="-205492.73">23811 14193 8191,'-14'40'0,"2"-8"5063,5-8-5063,12-12 0,-6-4 0,9-5 0</inkml:trace>
  <inkml:trace contextRef="#ctx0" brushRef="#br0" timeOffset="-205400.73">23818 14108 8221,'-2'2'0,"0"0"0</inkml:trace>
  <inkml:trace contextRef="#ctx0" brushRef="#br0" timeOffset="-205260.73">23923 14148 24575,'17'-15'0,"2"0"0,-9 8 0,-2 2 0,-4 3 0</inkml:trace>
  <inkml:trace contextRef="#ctx0" brushRef="#br0" timeOffset="-205069.73">23994 13994 8191,'-5'4'0,"1"11"4728,4 20-4728,0-6 0,0 3 0,-3 10 0,0 1 0,3 0 0,-1 0 1429,-2-2 1,1-4-1430,6 4 0,-3-19 0,3-20 0</inkml:trace>
  <inkml:trace contextRef="#ctx0" brushRef="#br0" timeOffset="-204956.73">24102 14296 24575,'-2'11'0,"0"0"0,-1-2 0,1-4 0,2-1 0</inkml:trace>
  <inkml:trace contextRef="#ctx0" brushRef="#br0" timeOffset="-204827.73">24142 14167 8191,'-2'13'0,"2"-3"0,4-2 0,0-4 0</inkml:trace>
  <inkml:trace contextRef="#ctx0" brushRef="#br0" timeOffset="-204514.73">24162 14228 8191,'12'18'0,"-6"-1"5063,-1-4-5063,-3 0 2818,6-11-2818,10-6 1719,14-8-1719,1-5 6784,-1 2-6784,-5-4 0,-12 4 0,-7-2 0,-8 9 0,-7 8 0,0 8 0,4 6 0,3 3 0,9-3 0,22 4 0,11-11 0,-12-3 0,1-3 0,24-6 0,-22-1 0,-13 2 0</inkml:trace>
  <inkml:trace contextRef="#ctx0" brushRef="#br0" timeOffset="-204210.73">24635 13826 24575,'9'11'0,"23"24"0,3 0 0,-6-2 0,1 2 0,-2-4 0,-2 0 0,-1 7 0,-4 1 0,-2-3 0,-5 0-888,-8 2 0,-6 0 888,-3-8 0,-4-1 37,-4 2 1,-3-3-38,-18 6 0,12-12 0,0-2 0,-2-3 0,-1 1 0</inkml:trace>
  <inkml:trace contextRef="#ctx0" brushRef="#br0" timeOffset="-180250.73">19571 9289 8191,'-13'0'0,"26"-6"5063,16 0-5063,2-2 0,7-2 0,12 2 0,4-2-262,-10 1 0,2-2 0,2 1 262,-5 2 0,2 0 0,1 0 0,1-1 0,5-2 0,0 0 0,1-1 0,1 0 0,-8 3 0,1-1 0,1 0 0,-3 1 0,-3 0 0,5-2 0,-3 2 0,-2-1 0,12-2 0,-1 0 0</inkml:trace>
  <inkml:trace contextRef="#ctx0" brushRef="#br0" timeOffset="-164550.74">27223 6800 24575,'0'10'0,"-1"1"0,7 13 0,-6 1 0,4 20 0,-4 3-1117,0-12 0,0 3 1117,-2-1 0,-1 2 0,0 8 0,-1 2 0,-4 2 0,-1 2-1004,3 0 1,-1 0 1003,1-17 0,0 1 0,1 0 0,1 12 0,1-1-717,0-3 1,1-1 716,1-2 0,2-3 0,1-5 0,0 0 0,1 2 0,0 1 0,2-4 0,1 1 669,-1 3 1,1 1-670,-1-5 0,0 1 0,-2 3 0,0-1 786,2-6 1,-1 1-787,-1 5 0,0 1 0,0-4 0,0 1 0,0 3 0,-1 1 0,-2-1 0,0 0 857,2 0 1,1 0-858,-3-3 0,1 0 0,1 2 0,1 1-838,-1-4 0,0 1 838,-1 3 0,0 1 0,1-1 0,0 0 0,1 0 0,-1 0 0,1 0 0,0 1-513,0-1 1,0 0 512,2-3 0,0 0 0,-2 2 0,0 0 0,-1 1 0,1 0 0,3 1 0,-2 0 0,-3 6 0,-1 0-276,3-3 0,-1 1 276,-2 5 0,0 2 0,0-4 0,0 0 0,3 7 0,-1-1 0,-1-5 0,0-1 0,1 0 0,1-1 0,-3-3 0,0-1 0,0-6 0,0 0 0,2 2 0,1 0 0,-3-5 0,1-1 0,1 7 0,1-1 493,-3-2 0,0 0-493,0 0 0,0-1 0,0 1 0,0-2 0,-1-2 0,2 0 0,3 24 0,-4-25 0,1-1 0,7 19 0,-7 6 0,8-1 0,-8-5 0,3-18 0,1 0 0,-4 25 0,4-1 0,-5-1 0,0-12 0,0 4 1052,0-12-1052,0-5 1636,0-5-1636,0-13 0,0-2 0,0-4 0</inkml:trace>
  <inkml:trace contextRef="#ctx0" brushRef="#br0" timeOffset="-162444.74">27374 11570 8191,'7'-1'0,"3"2"5063,4 4-5063,3-1 2818,6 2-2818,-8-5 1719,8 2-1719,-9-3 6784,-1-2-6784,3 2 0,-6-2 0,3 2 0,-4 0 0,3 2 0,-2-1 0,6 1 0,-6 0 0,3-3 0,-1 2 0,2-3 0,3 2 0,0 0 0,0 3 0,0-5 0,-3 4 0,2-5 0,-3 3 0,4-2 0,-3 1 0,2-2 0,-6 3 0,6 0 0,-3 0 0,11 0 0,1 0 0,20 0 0,3 0 0,-18 1 0,2-2 0,4-1 0,2-1 0,4 3 0,1-1-1258,6-4 1,2 0 1257,-14 2 0,0 1 0,1 0 0,0 0 0,1 0 0,-1-1 0,0 0 0,1-1 0,-2 1 0,17 1 0,-1 2 0,-16 0 0,0 0 0,0 0 0,14 0 0,-1 2 0,3 3 0,0 0 0,-3-2 0,-2 0-785,-2 0 1,-1 1 784,-2 1 0,-1 0 0,0-4 0,-1-1 0,-3 2 0,0 1 0,0-1 0,1 1 0,-1-3 0,0 1-473,0 1 0,0 1 473,-3-1 0,0 0 0,3-1 0,-1-1 0,-5 2 0,-1 1 0,-1-1 0,1 0 0,2-2 0,0 1 0,-5 1 0,1 0 570,8-2 1,1 0-571,-4 0 0,1 0 0,3 0 0,1 0 0,-1 0 0,0 0 0,0-2 0,0-1 0,0 3 0,1-1 0,-1-2 0,0 1 0,3 4 0,1 1 42,-3-2 0,0-1-42,5 3 0,1-1 0,-2 1 0,-1 0 0,3-3 0,1 1 0,0 1 0,0 1 0,-1 0 0,1-1 0,-1-1 0,1-1-398,-1 3 1,1-1 397,3 1 0,0 0 0,-2-3 0,-1 1 0,0 1 0,-1 1 0,1 0 0,-2-1 0,-5 1 0,0 0-519,-1 0 1,0 1 518,0 1 0,-1-1 457,-5-3 0,-1-1-457,3 5 0,0 0 0,0-4 0,0-1 220,-3 0 0,1 0-220,5 0 0,1-1 591,-7-1 0,1-1-591,-1 1 0,-1 0 0,23 1 1213,-6-7-1213,-1 7 0,-6-4 0,5 5 0,-11-3 0,-6 2 1125,-9-5-1125,-10 4 763,0-3-763,0 3 0,0 0 0,0 2 0,-8 2 0,-2 0 0,-8 1 0,4-1 0,1-2 0</inkml:trace>
  <inkml:trace contextRef="#ctx0" brushRef="#br0" timeOffset="-157385.74">28510 9872 8191,'0'-6'0,"2"2"5063,-7-12-5063,4-11 0,-5-7 0,5 6 0,1-3 1032,-2-1 0,0 0-1032,1-2 0,2-1 0,-1 0 0,0 2 0,-1 2 0,2 0 0,1 0 0,0 1 1821,-1-25-1821,8 2 0,-8 13 0,3-6 6461,-4 6-6461,-4-6 0,3-1 0,-3 0 0,0 7 0,3-13 975,-5 24-975,5-15 0,-1 25 0,4-4 0,-1 5 0,2 5 0,-3 0 0,-3 1 0,0 10 0,0 9 0,1 15 0,2 23 0,5 3-921,-2-18 0,-1 1 921,1 3 0,0 0-508,2-2 0,-1-1 508,-1 7 0,0-1 0,0-6 0,0 1 0,-2 5 0,-2 1 0,-1-7 0,-2 1 0,-1 2 0,-1 0-101,2-6 1,-1-2 100,-5 21 0,5-9 0,2-6 1722,3 0-1722,0 0 1103,0 0-1103,0-11 234,0-1-234,0-23 0,3-9 0,-2-20 0,8-21 0,-9 19 0,1-2-1069,4-9 1,0-2 1068,-2-2 0,0-1 0,1 0 0,-1 0 0,0 1 0,-1 0 0,-1 6 0,-2 1-613,1 0 0,0 1 613,0 6 0,0 1-360,0-1 0,0 2 360,4-22 0,0 15 0,1 13 1910,-8 26-1910,2 6 0,-4 5 0,5-3 0</inkml:trace>
  <inkml:trace contextRef="#ctx0" brushRef="#br0" timeOffset="-156327.74">28868 9085 24575,'6'13'0,"-2"7"0,-2 7 0,0 6-2383,1 1 1,-3 1 2382,-4 10 0,-2 2-141,3-4 1,0 0 140,0-1 0,-1-1 480,2-9 0,0-3-480,2 11 0,0-13 0,8-39 0,-2-17 0,2-3 0,-1-4 0,-4-2 0,0-2 0,0-9 0,-1 0 544,-2 5 0,0 2-544,-2 2 0,0 3 1349,1-16-1349,-4 25 196,5 16-196,0 30 0,5 19 0,-4 17 0,3-23 0,1 0 0,-2 0 0,0-1 0,6 18 1343,-4-3-1343,1-20 110,-5-5-110,6-32 0,-6-10 0,3-31 0,-8 5 0,3 8 0,-4 17 0,5 15 0</inkml:trace>
  <inkml:trace contextRef="#ctx0" brushRef="#br0" timeOffset="-155035.74">29260 8992 8191,'2'2'0,"0"1"5063,1 9-5063,-3 15 0,3 13 0,-3-10 0,0 2 0,0 2 0,0 1 0,0 3 0,0 1 1004,0-4 0,0-1-1004,0 1 0,0-2 1642,0 22-1642,0-2 0,0 0 6344,4-11-6344,-4-4 0,4-14 0,-2-11 1033,-2 0-1033,2-22 294,3-12-294,-4-32 0,1 19 0,0-2 0,-2-5 0,0-2-1014,0-6 0,0 0 1014,0 5 0,0 1-630,0-2 1,0 1 629,0 8 0,0 2-67,0 2 1,0 2 66,0-16 0,-3 14 0,2 12 1876,-5 32-1876,5 10 1386,1 31-1386,4-13 0,2 2 0,0-8 0,0 0 0,-1 11 0,0-1-286,0-13 0,-1-1 286,-3 25-205,7-9 205,-7-7 0,2-7 0,-5-11 0,2-2 0,-2-14 0,2-1 0</inkml:trace>
  <inkml:trace contextRef="#ctx0" brushRef="#br0" timeOffset="-151077.74">30899 7898 8191,'2'9'0,"1"12"5063,7 24-5063,-2-16 0,-1 3 0,-3 9 0,-1 1 660,2 1 1,0 0-661,-2 6 0,-1 0 0,-2 0 0,1 0 0,2-3 0,-1 1 0,-2 2 0,0 0 0,0 0 0,0 0 0,0-3 0,0 1 0,0 5 0,0 0 0,0-5 0,0-1 0,0 3 0,0 0 0,0-6 0,0-1 0,2-1 0,1 0 0,-3-2 0,1-1 513,4 0 1,0 0-514,-2 0 0,0 0 0,2 1 0,1-1 0,-1-3 0,0-1 2402,1 0 0,-1 0-2402,-2 0 0,-1 0-18,3 14 1,-1 1 17,-3-7 0,0-1 0,1 8 0,0-1 260,-4-9 1,-1-3-261,1-1 0,-2 0 0,-1 3 0,-1 0 0,3-3 0,0 0 645,0-1 0,1 0-645,2 20 0,0-7 0,0-2 0,0-5 993,0-6-993,0-4 41,0-17-41,0-12 1359,0-19-1359,0-23 0,0 7 0,0-6 0,0-1 0,2 3 0,0 0 0,0-2-1251,-1-14 0,-1-2 0,0 0 1251,2 8 0,0 1 0,0 0 0,-2 1 0,0 1 0,0-1 0,-2 1 0,0 0 0,0-1 0,2 1 0,0 0 0,-1-1 0,-2-1 0,-1-1 0,0 0 0,1-2 0,1 0 0,0-1 0,-1 0 0,1 0 0,0 0 0,0-2 0,0 0 0,0 1 0,0 8 0,0 0 0,1 1-555,0 0 1,1 0 0,-1 3 554,-1-8 0,-1 3 0,3-1 0,0 2 0,1 10 0,-2-2 0,-3-18 0,-2 0 0,3 18 0,-1 0-453,-5-16 1,-2 2 452,4 22 0,-1 1 0,0-3 0,1 1 0,-3-20 0,1-4 0,4 6 0,0 1 0,1-1 0,4 0 0,4 0 3177,-3 14-3177,5 6 1914,-3 15-1914,-3 3 1230,1-4-1230,-5 3 0,4-6 0,-2 2 0,2 1 0,-4 6 0,5 11 0,-4 14 0,9 7 0,-1 14 0,5 14-1138,-7-16 1,-1 2 1137,1 7 0,-1 1 0,-2-8 0,0 2 0,0-1 0,0-2 0,-1 1 0,2 0-951,0 5 1,1 2 0,0-2 950,-1-2 0,-1-2 0,1 1 0,2 4 0,1 0 0,0 0 0,-2-4 0,0 0 0,0 0 0,1 1 0,-1 1 0,0-1 0,0-1 0,0-1 0,-1 1 0,0-1 0,-2 0 0,1 1-705,2-1 0,0 1 0,0-1 705,-2-2 0,0 0 0,1 1-463,2 1 0,2 0 1,-2-1 462,-2 12 0,-1-1 0,6 3 0,-1-1 0,-5-9 0,1-2 319,4 1 0,0-1-319,-4-5 0,-1-2 0,3-3 0,-1 0 2319,-2 22-2319,-4-7 0,-1-6 0,0-1 2365,-2-7-2365,4-7 2012,-2-1-2012,3-11 0,2-4 0,0-5 0</inkml:trace>
  <inkml:trace contextRef="#ctx0" brushRef="#br0" timeOffset="-148627.74">31358 7509 8191,'0'-21'0,"0"6"5063,0-2-5063,0 8 2818,2 0-2818,-2-4 1719,4 3-1719,-3-2 6784,-2-1-6784,-4 28 0,2 3 0,-2 9 0,1 6 0,0 4 0,1 2 0,0 10 0,0 2-212,2-14 1,2 2 0,-1 0 211,2 1 0,0 0 0,1 1-1024,2-1 0,2 0 1,-1 1 1023,-2 1 0,0 1 0,1 0 0,1 0 0,0 0 0,0 0 0,-3 2 0,-1 1 0,-1-1 0,2 3 0,-1 0 0,-1-1-1015,-1-1 1,0 0 0,0 0 1014,0 2 0,0 0 0,0-1 0,0-4 0,0 0 0,0 0-271,0-1 1,0 0 0,0 2 270,0 9 0,0 3 0,0-3 0,0-11 0,0-1 0,0 0 0,0 9 0,-1 0 0,2-3 206,1 1 1,1-5-207,-3-4 0,1-1 0,6-4 0,0 0 967,-4 0 1,1 0-968,3-3 0,1 1 0,-1-1 0,0-1 0,4 23 0,3 0 0,-9-25 0,-1-1 0,1 1 0,0-1 0,5 26 0,-1-6 0,-4-1 3186,-1 1-3186,-4-7 0,0 5 0,-4 2 0,-2 7-145,1-20 1,0 0 144,-1 1 0,1 0-444,-1 0 0,1 0 444,2-1 0,0 0 0,1-3 0,0-1 574,2 25-574,0-2 0,0-20 191,0-6-191,0-14 1436,-2-4-1436,-8-32 0,11-14 0,-3-4 0,1-7-915,2 9 0,2-2 1,-1 0 914,2-5 0,0 0 0,-1-2 0,0-4 0,-1-1 0,0 0 0,0 4 0,0 1 0,1 1 0,1 1 0,0 1 0,-1-1 0,0-1 0,-2 0 0,2 0 0,1 3 0,0 1 0,0-1 0,-1-3 0,-1-1 0,0 0 0,1 2 0,-1 1 0,-1 0-206,-2 1 1,-1 1 0,-1 0 205,0 2 0,-1 1 0,-1 0 0,0-14 0,-3 2 0,-2 5 0,-1 2 0,4 4 0,1-1 0,-2 4 0,1 0-603,3 0 1,2 0 602,-2-4 0,3 1 0,3-2 0,1 1 0,0-4 0,0 1 0,0-2 0,0 2 0,1 6 0,-3 0 0,-4-6 0,-2 1 0,2 15 0,0 0 1669,-4-5 0,0 0-1669,-2-19 0,8-2 348,-1 22 1,1-2-349,4-3 0,3 0 0,-1-1 0,1 0-809,0 0 0,0 1 809,0 4 0,-1 0 329,-5-21 0,-1 23 0,-3 11 0</inkml:trace>
  <inkml:trace contextRef="#ctx0" brushRef="#br0" timeOffset="-146992.74">31827 8289 8191,'0'-10'0,"0"1"5063,2 0-5063,0 0 2818,1 8-2818,-1 12 0,-2 18 0,-3-1 0,0 4 0,3 5 0,-1 4 0,-1 11 0,-1 2 14,2 0 0,2 0-14,1-1 0,1 0 0,2-1 0,2 0 0,-1-2 0,1 0 0,-2-13 0,1 1 0,0 0 0,-2 2 0,0 0 0,0 1 0,0 0 0,0-1 0,0 2 0,-1 3 0,-1 0 0,0-1 0,1-4 0,1-1 0,0-1 0,-2 16 0,2-2 2372,1-10 1,1-1-2373,-3-7 0,0 0 0,1-3 0,1-1 0,-2 1 0,-1-1 0,4 19 0,-1-5 0,-5-12 0,0-10 0,0-3 2359,0-10-2359,-2-8 1371,-1-2-1371,-2-12 0,2-7 0,-4-18 0,6-17-1033,-2 18 1,1-3 1032,5-4 0,0-3 0,-3-2 0,1-1 0,2-3 0,-1-1-1340,-4 1 1,-1 0 1339,2 16 0,1-1 0,0 0 0,-2-2 0,0-1 0,0 1 0,2-1 0,0 0 0,0 0 0,2-2 0,0 0 0,0 1 0,-2-13 0,1 2-368,2 3 0,0 2 368,-5 12 0,-1 2 0,-5-19 0,0 21 0,-3 8 1681,5 1-1681,2-3 2840,3 1-2840,2 5 0,1 11 0,-2 5 0</inkml:trace>
  <inkml:trace contextRef="#ctx0" brushRef="#br0" timeOffset="-145285.74">28405 12030 8191,'2'2'0,"0"23"4020,-7 24-4020,0-10 0,-1 5 0,-3 1 0,0 3 0,-3 5 0,0 0 0,0-9 0,2-2 0,2-11 0,3-4 2933,1-6-2933,18-40 921,-1-3 1,2-4-922,1-6 0,0 0 0,0 2 0,-1 2 0,5-14 6387,-8 48-6387,-7 16 1201,3 18-1201,-7-2 0,7-16 0,0-5 0,12-12 0,12-11 0,4-8 0,3-5 0,-15 1 0,-9 6 0,-19 4 0,-1 8 0,-8 2 0,3 11 0,7 0 0,3 1 0,24-2 0,12-16 0,-8 6 0,-1-11 0</inkml:trace>
  <inkml:trace contextRef="#ctx0" brushRef="#br0" timeOffset="-145010.74">28884 12331 8191,'-19'-3'0,"3"7"5063,-14 1-5063,15 3 2818,0 4-2818,15-7 1719,8-3-1719,6-6 6784,9-7-6784,-4 2 0,1 3 0,-9 12 0,-3 12 0,-4 7 0,2 0 0,-4-5 0,5-9 0,4-12 0,-5 2 0,1-6 0</inkml:trace>
  <inkml:trace contextRef="#ctx0" brushRef="#br0" timeOffset="-144193.74">28980 12121 8191,'5'5'0,"1"9"5015,2 18-5015,-4 21 0,-2-25 0,0 1 0,1 2 0,-1-1 0,-1 17 2824,6-9-2824,-6-16 431,3-3 0,-4-14 1,0-1-1</inkml:trace>
  <inkml:trace contextRef="#ctx0" brushRef="#br0" timeOffset="-144035.74">29059 12374 10165,'10'-7'0,"1"1"5079,13-7-5079,-5 4 2505,4-5-2505,-6 3 364,-7 0 0,-3 5 0,-7 2 1</inkml:trace>
  <inkml:trace contextRef="#ctx0" brushRef="#br0" timeOffset="-143850.74">29138 12200 24575,'1'19'0,"2"9"0,6 19 0,-6-17 0,-1 1 0,1-2 0,-1-1 0,2 25 0,-4-25 0,4-13 0,-4-11 0</inkml:trace>
  <inkml:trace contextRef="#ctx0" brushRef="#br0" timeOffset="-143316.74">29298 12106 24575,'0'24'0,"-1"27"0,-2-16 0,1 2 0,3 8 0,1 3 0,-2 2 0,1-2 0,6-14 0,0-3 0,4 17 0,1-35 0,5-26 0,-1-14 0,3-22 0,-3 7 0,-3 25 0,-4 14 0,-2 33 0,-5-14 0,3 1 0,2-13 0,2-6 0,8-16 0,-5 3 0,7-11 0,-11 12 0,2 9 0,-3 6 0,2 6 0,0 2 0,3-1 0,-1 5 0,3 21 0,-8 14-1097,-8-8 0,-2 3 1097,-2 3 0,-1 1 0,-6 6 0,-3 0 0,5-17 0,-1-1 0,-1 0-899,-2 2 1,-1-1-1,-1-1 899,-8 13 0,-3-1 0,1-2 0,-3-4-482,-2-12 1,-2-6 481,4-7 0,0-5 0,-11-2 0,14-14 0</inkml:trace>
  <inkml:trace contextRef="#ctx0" brushRef="#br0" timeOffset="-142277.74">31057 12301 8191,'-1'-3'0,"-1"1"5063,-9-11-5063,-1 5 2818,-2 3-2818,-12 15 1719,2 14-1719,-4 14 6784,17 2-6784,8-8 0,29-16 0,5-12 0,17-23 0,-5-7 0,-19 5 0,-3-3 0,9-19 0,-19 13 0,-2-2 0,-1-2 0,-3-2 0,-6-6 0,-1 0 0,2 5 0,-1 2 0,-5-15 0,6 56 0,2 31 0,0-4 0,0 3 0,0 2 0,1 1 0,-1-4 0,2-1 0,2-5 0,1-3 0,4 12 0,1-21 0,2-12 0,-8-6 0,1-2 0</inkml:trace>
  <inkml:trace contextRef="#ctx0" brushRef="#br0" timeOffset="-142159.74">31305 12278 8191,'7'4'0,"-3"4"5063,2 12-5063,-6-1 704,6 1 1,-6-11-1,2-5 1</inkml:trace>
  <inkml:trace contextRef="#ctx0" brushRef="#br0" timeOffset="-142043.74">31378 12080 8191,'-14'4'0,"5"2"1265,7-1 1,3 0 0,1-1 0</inkml:trace>
  <inkml:trace contextRef="#ctx0" brushRef="#br0" timeOffset="-141735.74">31536 12145 8191,'-7'9'0,"3"3"5063,4-2-5063,2 3 2818,5-4-2818,3-4 1719,4 1-1719,-1-3 6784,1 7-6784,-11 2 0,-2 5 0,-11 6 0,-1 3 0,-9 2 0,3-9 0,-3-5 0,6-13 0,5 1 0,5-4 0</inkml:trace>
  <inkml:trace contextRef="#ctx0" brushRef="#br0" timeOffset="-141410.74">31658 12179 8191,'5'3'0,"2"-1"5063,17-10-5063,1 0 2818,1-6-2818,-6 1 1719,-10 3-1719,-9 1 6784,-4 6-6784,-13 10 0,2 3 0,-2 9 0,6-4 0,6-2 0,4 3 0,5-8 0,6 0 0,3-8 0,-5-1 0,-1-1 0</inkml:trace>
  <inkml:trace contextRef="#ctx0" brushRef="#br0" timeOffset="-141224.74">31855 12147 24575,'-13'1'0,"7"0"0,-2 10 0,15-3 0,3-6 0,13-7 0,5-12 0,-10 7 0,-1-3 0</inkml:trace>
  <inkml:trace contextRef="#ctx0" brushRef="#br0" timeOffset="-140835.74">31963 12109 24575,'14'13'0,"0"3"0,-5-8 0,-1 0 0,5-1 0,-7 15 0,-7-5 0,-7 21 0,-15-14 0,6 1 0,-5-7 0,20-11 0,7-9 0,22-14 0,19-7 0,-18 9 0,1-1 0,2-1 0,-1 1 0,7-4 0,-20 8 0,-19 18 0,-8 4 0,6 6 0,1-3 0,21-2 0,14-7 0,-3-5 0,4-2-838,9-3 1,0-2 837,-1-1 0,-2-1 0,15-3 0,-27 2 0</inkml:trace>
  <inkml:trace contextRef="#ctx0" brushRef="#br0" timeOffset="-122076.73">18454 15720 8191,'-9'-9'0,"0"2"5063,21 15-5063,5 10 0,3-2 0,3 2 0,0 5 0,1 0 1080,4-2 1,1 1-1081,-1 5 0,0 0 0,2-3 0,-1 1 0,-6-1 0,-3-1 0,15 20 1809,-19-19-1809,-7-5 1625,-4-10 1,-3-4 0,0-1 0</inkml:trace>
  <inkml:trace contextRef="#ctx0" brushRef="#br0" timeOffset="-121708.73">18786 15579 8191,'-10'7'0,"1"-1"5063,-2 11-5063,-2 3 2818,-1 5-2818,-3 13 0,-6 9 859,11-20 1,-1 1-860,-5 6 0,-2 1 0,1 3 0,-1 1 2632,1-3 0,-1 1-2632,3 1 0,1-2 0,-7 13 0,13-15 0,2-18 0,8-13 0</inkml:trace>
  <inkml:trace contextRef="#ctx0" brushRef="#br0" timeOffset="-19642.73">19048 10941 8191,'2'-1'0,"4"-1"5063,3-5-5063,11-2 2818,13 1-2818,1-4 0,12 4 0,-13 3 0,-9 1 0,-10 4 0</inkml:trace>
  <inkml:trace contextRef="#ctx0" brushRef="#br0" timeOffset="-18740.73">19865 10846 8191,'-5'-10'0,"1"5"5063,-19 3-5063,-5 16 0,-13 5 0,-1 13 0,6-5 2818,17 0-2818,12-13 1719,23-2-1719,12-9 6784,12 9-6784,-7-5 0,-8 10 0,-16 4 0,-15 11 0,-13 4 0,-6 5 0,-5-9 0,11-11 0,7-14 0,8-6 0,4-5 0</inkml:trace>
  <inkml:trace contextRef="#ctx0" brushRef="#br0" timeOffset="-17898.73">19939 10564 8191,'5'6'0,"2"5"5063,2 15-5063,0 8 0,0-5 0,0 2 0,-2 18 1241,0-18 1,0-2-1242,-6 11 1765,3-11-1765,-4-10 6642,0-10-6642,-4 0 0,3 0 0,-3 0 431,4 0-431,0-1 0,0 5 0,0-11 0,2-3 0,4-13 0,0 1 0,3 0 0,2 3 0,-1 1 0,9-8 0,-5 5 0,6-2 0,-3 8 0,1 24 0,-8-5 0,2 24 0,-8-12 0,2-3 0,6-1 0,7-16 0,6-6 0,7-8 0,-14 0 0,-4 2 0</inkml:trace>
  <inkml:trace contextRef="#ctx0" brushRef="#br0" timeOffset="-17208.73">20355 10909 8191,'2'-9'0,"-6"0"5063,-9 4-5063,-5 11 2818,-10 8-2818,11 3 1719,13-3-1719,16-13 6784,6-4-6784,9-13 0,-6-2 0,-6 0 0,0 7 0,-12 11 0,1 5 0,-4 7 0,2-2 0,3 1 0,12 0 0,-2-7 0,9 3 0,-11-5 0,0 2 0,-4 3 0,-4 6 0,-2 7 0,2 12 0,-4 8 0,-1 7 0,-1-1 0,-8 1 0,4-1 0,-3-12 0,2-7 0,2-15 0,0-11 0,4-19 0,-2-25 0,7 1 0,1-6-1514,-2-5 1,0-3 1513,2 13 0,0-1 0,0 1 0,0-9 0,-1 3 0,2 9 0,0 5 0,3 0 0,2 20 0,-3 13 0,1 10 0,8 12 3027,-5 0-3027,6 6 0,-13-9 0,-1 0 0,-7-4 0,-9 7 0,-1-9 0,-15 1 0,2-10 0,7-3 0,4-3 0</inkml:trace>
  <inkml:trace contextRef="#ctx0" brushRef="#br0" timeOffset="-16838.73">20788 10682 8191,'2'10'0,"10"-4"5063,20-5-5063,8-11 2818,-6-1-2818,-4-4 1719,-17 5-1719,-4 0 6784,-9 3-6784,-9 7 0,-9 16 0,-5 10 0,7 15 0,11-5 0,17-1 0,12-11 0,11-8 0,-2-11 0,6-5 0,-14-10 0,-9 5 0,-8 0 0</inkml:trace>
  <inkml:trace contextRef="#ctx0" brushRef="#br0" timeOffset="-11665.73">30918 7705 8191,'-9'-3'0,"0"-1"5063,0 2-5063,0-1 2818,0 1-2818,0 2 1719,-3 0-1719,-2 0 6784,-3 3-6784,-7-3 0,9 3 0,-8-1 0,13-1 0,-2-1 0,-1 0 0,3-2 0,-3 6 0,8 4 0,1 6 0,8 10 0,0 1 0,9 13 0,-3 9 0,-3-20 0,0 1 0,-1 2 0,-2 1-559,-1 3 1,0 0 558,2 1 0,-1 0 0,-3 0 0,-1-1 0,5-3 0,-1 0-311,-1-1 0,0-1 311,2 26 0,0-24 0,-1 0 0,-3-1 0,-1 1 0,3-1 0,-1 1 0,-2 0 0,0-1 0,0 1 0,0 0 0,0 24 0,0-2 0,-4-7 0,3 1-25,-3-7 25,8 5 0,-3-11 0,7 10 0,-7-3 0,7-1 0,-7 5 0,2 1 0,-3 9 0,0-24 0,0-1 0,0 25 0,0-2 1079,0-6-1079,0-11 0,0 2 0,-2-8 0,0 0 328,1 5 1,0-1-329,-3 17 28,1-24-28,3 10 0,-3-12 0,3 7 0,0-7 0,4 5 0,-3-11 0,2 11 0,-3-11 0,4 11 0,-1-11 0,1 5 0,-1-11 0,-3 3 0,-3-2 0,2 3 0,1-4 0,0 0 0,2-1 0,-2 2 0,0 3 0,0 0 0,0 0 0,0-3 0,3 2 0,-2-3 0,1 1 0,2-2 0,-3-3 0,7-2 0,-7 2 0,5 1 0,-3 0 0,0 3 0,-1-4 0,-2 3 0,0-2 0,0 6 0,0-2 0,0-1 0,0 0 0,0-4 0,2 0 0,1 3 0,4-2 0,-4 3 0,9-3 0,-6-5 0,10-3 0,-3-7 0,1-1 0,-2-4 0,-3 3 0,0 0 0,0 1 0,0 3 0,4-1 0,-4 3 0,4 0 0,-8 6 0,-5-2 0,-9 1 0,-1-8 0,-2-1 0,5-4 0,0-4 0,4-14 0,1-3 0,2-1 0,0-1 0,0-16 0</inkml:trace>
  <inkml:trace contextRef="#ctx0" brushRef="#br0" timeOffset="-9384.73">31365 7451 8611,'-7'-10'0,"1"2"5101,-1-5-5101,-3 10 2756,8 4-2756,-2 5 1661,22 2-1661,10-6 6446,12 2-6446,0-4 0,-8 0 0,-9 2 0,-9 3 0,0 6 0,-4 3 0,-2-1 0,0 0 0,-4-4 0,1 0 0,-3 10 0,-4 9 0,1 12 0,-3 13 0,3-23 0,2 2 0,-1 2 0,0 1-882,-1 6 1,2 1 881,1 1 0,1-1 0,-3 0 0,1 1 0,6-2 0,1 0 0,-7-2 0,0-1 0,9 0 0,0 0-340,-6 0 1,-1 0 339,2 1 0,1-1 0,-1 0 0,-1 0 0,-1 4 0,1-1 0,0-2 0,3 0 0,0 3 0,1-1 0,-2-6 0,0 0 0,2 2 0,0 0 0,-3-5 0,0-1 347,1 7 0,-1-1-347,0-5 0,0-1 0,0 0 0,0-1 0,0 1 0,0-2 656,5 19-656,-1-1 0,-4-2 0,2-5 0,-1 7 0,-1-1 0,-1 7 0,0 2 0,-3-24 0,0 0 0,3 23 0,-4-1 0,0-12 0,3-10 0,-5-7 1040,4 0-1040,-5-6 52,-1 13-52,1-13 0,-5 19 0,0-3 0,3 12 0,1-6 0,4-1 0,-4-8 0,6-5 0,-5-3 0,5-6 0,-4 1 0,1 5 0,-2 2 0,-1 14 0,3-6 0,1 6 0,0-14 0,4-1 0,-4-1 0,0-4 0,0 11 0,0-4 0,-4 5 0,4 1 0,-4-10 0,6 1 0,-1-13 0,2 6 0,-3-3 0,3 11 0,1-5 0,3 11 0,-1-12 0,-2 6 0,-1-10 0,-3-2 0,0 1 0,0-3 0,0 6 0,0-3 0,-2 1 0,1-2 0,-3-11 0,0 0 0,-3-7 0,-6 3 0,0 4 0,-5-1 0,1 3 0,-6-10 0,-9-3 0,-2-7 0,-4 0 0,20 8 0,4 2 0</inkml:trace>
  <inkml:trace contextRef="#ctx0" brushRef="#br0" timeOffset="-7850.73">31851 8377 8191,'-3'7'0,"7"-4"5063,20 1-5063,23-4 0,-16-5 0,1 0 1102,3 2 0,0-1-1102,-3-1 0,-3-1 1803,11 2-1803,-13 6 6521,-21 6-6521,-5 3 0,-7 6 0,-1 7 793,0 8-793,2 8 0,5 13 0,6-5 0,-1-18 0,0 0 0,0 0 0,0 1 0,0 4 0,0 0 0,3 3 0,0 0 0,-2 4 0,0-1-970,3 1 1,-2 1 969,0 2 0,-2 1 0,1 0 0,-1 0 0,1-4 0,-1 0 0,-1-3 0,-1-2 0,1-2 0,1-2 0,-2-2 0,0 0 0,-1 0 0,1-1 0,6 25 0,-8-2 0,3-6 0,-4-7 0,0 5 0,0-12 0,-3 6 0,2-14 0,-3-1 1939,4-7-1939,0 0 0,0-4 0,0 0 0,-2-1 0,1 2 0,-7 10 0,4-5 0,-3 2 0,0-8 0,0-6 0,-2 1 0,-4-2 0,3 0 0,-3-3 0,4-3 0,0-2 0,0-1 0,0-1 0,0 4 0,0-2 0,-3 2 0,-2-5 0,0 0 0,-2-7 0,0-4 0,5 9 0,1-4 0</inkml:trace>
  <inkml:trace contextRef="#ctx0" brushRef="#br0" timeOffset="-6316.73">29351 9079 8191,'-10'-8'0,"-2"1"5063,-11 4-5063,4 3 2818,-22 18-2818,15 6 0,5-6 0,1 2 0,-8 17 0,4 5 1719,5 7-1719,13-22 0,3 1 0,1 2 0,4 1 2977,2 0 1,2-1-2978,3 1 0,2 0 0,4-2 0,1-2 0,0-1 0,3-2 0,3-1 0,1-1 0,20 12 0,-20-18 0,2-3 0,28 2 0,-11-11 0,3-12 0,-11-14 0,-3-10 0,1-10 0,-21 16 0,-2-1 0,1 0 0,-2-1-584,-6-6 0,-3 0 584,-1-5 0,-3 1 0,-2 2 0,-2 1 0,-5-2 0,-3 4-247,-13-13 247,-7 13 0,-10 19 0,5 11 0,-11 8 0,13 4 769,8 1-769,12-3 0,6 6 0,4-2 1202,0 13-1202,4 1 273,2 14-273,13 7 0,6 2-469,-2-19 0,4-2 469,1-4 0,4-2 0,5-1 0,4-3 0,0-5 0,3-3 0,1-5 0,-1-3 0,-2-4 0,-2-4 0,19-12 0,-17-6 0,-10-12 0,-14-10 0,-7 17 0,-2-1 0,-6-7 0,-3-1 0,-2 2 0,-4 1 0,-4-2 0,-4 4 0,-1 10 0,-3 4-918,0 2 0,-2 5 918,-7 7 0,-1 6 15,5 4 1,1 3-16,-1 3 0,2 5 0,6 5 0,5 5 0,0 26-39,14-20 1,3-1 0,4 4 0,4-7-1</inkml:trace>
  <inkml:trace contextRef="#ctx0" brushRef="#br0" timeOffset="-5172.73">29005 9263 8191,'-9'-7'0,"-4"-3"5063,3 3-5063,-3-1 2818,1 1-2818,-2 1 1719,-7 6-1719,7-2 6784,-7 9-6784,11-1 0,-5 14 0,2 2 0,0 16 0,4 9 0,9-17 0,1 1 0,1 0 0,2 1 0,4 3 0,3-2 0,0-6 0,3-3 0,24 15 0,5-16 0,-3-17 0,-8-8 0,-6-14 0,-12-6 0,2-12 0,-12-13 0,-4-8 0,-2 21 0,-2 0-361,-5 2 0,-1 1 361,0 1 0,-1 2-60,-23-15 60,4 16 0,-5 13 0,3 6 0,7 11 0,-5 5 0,11 1 719,-8 10-719,10 3 63,1 6-63,8 17 0,8-3 0,2-12 0,2-1 0,14 16 0,0-3 0,18-19 0,7-16-486,-16-10 0,0-5 486,3-6 0,-1-4 0,-3 1 0,-2-2 0,-2-8 0,-2-2 0,8-15 0,-20 15 0,-5-2 0,-5-24-452,-17 5 452,-14 6 0,1 24 0,-13 20 0,1 27 0,21-5 0,0 4 0,-3 8 0,3 4 0,4-2 0,3 1 0,5-1 0,4-2 0,3 12 0,37-23 0,-21-15 0,15-8 0</inkml:trace>
  <inkml:trace contextRef="#ctx0" brushRef="#br0" timeOffset="-3475.73">28418 8978 24575,'-6'-20'0,"-1"7"0,-4 0 0,-10 9 0,-10-5 0,-10 12 0,-5-2 0,6 11 0,-1 7 0,4 14-767,16-8 0,1 3 767,0 4 0,2 2 0,-3 10 0,2 3 0,6 2 0,2 1-959,2-10 0,1 0 1,3 2 958,4 0 0,3 2 0,1-1 0,-1 1 0,2-1 0,3 0 0,4-1 0,3-1 0,3-2 0,10 9 0,4-5-60,5-4 0,5-8 60,1-15 0,2-8 0,2-5 0,-1-7 0,-4-7 0,-2-6 0,2-9 0,-3-5 0,-7 1 0,-4-4-941,-2-11 0,-3-3 941,-3 2 0,-5-3 0,-8-3 0,-4-2 0,0 17 0,0-1 0,-2 0 0,-10-16 0,-3 0 0,2 1 0,-2 0 0,-6 3 0,-2 2 0,2 7 0,-2 2 123,-3 2 1,-1 2-124,4 10 0,-1 3 1102,-2 0 1,-1 4-1103,-17-2 124,2 10-124,1 14 0,1 14 0,0 14 1113,16-12 1,1 1-1114,1 6 0,3 2 0,1 2 0,1 1-167,1 2 0,2 2 167,3 5 0,1 1 0,-1 0 0,2 1 0,3 5 0,1 2-849,0-1 1,1 1 848,6 4 0,3-2 0,0-4 0,3-3 0,4-1 0,5-3 0,7-6 0,3-3 0,4-5 0,3-4 0,9-5 0,3-7 0,1-5 0,1-7 0,-14-6 0,0-3 0,0-3 0,-1-1 0,-1-2 0,-1-3 0,-1-5 0,-1-3 0,-2 0 0,-1 0 0,-2-2 0,-3-1 0,-3-2 0,-4-2 0,-2 0 0,1-16 0,-7-1 0,-8-3 0,-6 1 0,-6 3 0,-6 1 0,2 14 0,-2 1 0,-1 2 0,-9-7 0,-2 3-713,-3-1 1,-2 5 712,0 13 0,-1 4 0,2 0 0,-3 5 0,1 10 0,-2 6 0,1 1 0,-3 1 0,0 3 0,5 2 0,-1 2 0,3 1 0,3 1 0,3 2-449,-3 4 0,1 1 449,3-3 0,1 1 0,2 5 0,2 3 0,1 5 0,3 2-137,6 7 0,5 3 137,4 0 0,4 1 0,9 3 0,6-3 0,5-12 0,7-8 0,9-9 0,5-9 0,3-12 0,2-11 0,-11-5 0,0-6 0,-1-2 0,-1-3 0,-2-3 0,-1-2 0,-2-6 0,-2-2 0,-4-1 0,-4 0 0,-2-1 0,-6-1 0,-6 0 0,-4-1 0,-3 1-215,-3 0 0,-2 1 0,-4 3 215,-12-11 0,-7 6 42,-4 11 0,-4 10-42,-2 17 0,-2 12 0,-5 17 0,3 13 0,15-3 0,2 5 0,1 3 0,0 7 0,1 4 0,5 2 0,7-5 0,4 2 0,1-1 0,0-4 0,-6 10 0,3-4 0,10-3 0,0 0 0</inkml:trace>
  <inkml:trace contextRef="#ctx0" brushRef="#br0" timeOffset="6666.27">18768 11050 8191,'1'-14'0,"-3"6"5063,-15 7-5063,-12 10 0,-3 2 0,-3 1 0,5-1 0,0 0 1409,-14 4 0,-1-1-1409,10-1 0,0 0 0,-9 1 0,-1 1 544,-5 7 1,-1 2-545,9-4 0,-2 0 0,1 3 585,-3 4 0,2 3 0,-2 2-585,9-5 0,0 2 0,0 0 0,0 2 0,2 2 0,0 1 0,1 1 0,1 1 0,-1 3 0,1 1 0,0 2 0,2 0 0,1 0 0,2 0 0,1 2 0,0 0-1101,0 2 1,0 1 0,2 1 0,0 1 1100,2 0 0,2 0 0,0 0 0,0 2 0,3-10 0,0 2 0,1-1 0,0 1 0,1 0 0,1 0 0,1-1 0,1 1 0,0-1 0,0 2 0,1 0 0,1 1 0,0 1 0,1-1 0,1 0-644,0 7 1,2-1 0,1 1-1,1-1 644,3-2 0,1 1 0,2-1 0,1-1 0,2-6 0,2 0 0,1-1 0,1 0 0,3 8 0,1-2 0,3-1-178,2-3 1,1-2 0,1-2 177,7 10 0,1-3 0,0-7 0,2-4 0,-2-11 0,3-6 1035,-2-5 1,1-5-1036,25-3 0,-7-13 3964,-19-2-3964,-10-6 1094,-14-4 1,-1 9 0,-3-3 0</inkml:trace>
  <inkml:trace contextRef="#ctx0" brushRef="#br0" timeOffset="6974.27">17379 13748 24575,'1'7'0,"6"0"0,6-2 0,11 5 0,3 7 0,4 9 0,2 18 0,-12 7 0,-10-18 0,-3 2-695,-4-1 0,-2 1 695,2 7 0,-3-1 0,-5-1 0,-2-2 0,2 1 0,-3-1 0,-8-3 0,-2-1 0,2-1 0,-3-2 0,-7 0 0,-3-1 0,0 0 0,0-1 0,-4-3 0,-2-2 0,0-1 0,-2-3 0,1-4 0,-1-4 0,-4-5 0,3-3 0,-5 0 0,8-9 0</inkml:trace>
  <inkml:trace contextRef="#ctx0" brushRef="#br0" timeOffset="20633.27">18295 17176 8191,'3'0'0,"22"-3"5063,23-6-5063,-14 6 0,2 1 0,-2-3 0,1 0 0,4 4 0,-3 1 0,0-5 0,-2 5 0</inkml:trace>
  <inkml:trace contextRef="#ctx0" brushRef="#br0" timeOffset="21574.27">19088 17298 24575,'15'40'0,"1"5"0,4-15 0,-2-4 0,9-14 0,1-22 0,2-10 0,-2-17 0,-9-6 0,-6 3 0,-8 12 0,-2 27 0,-3 34 0,5 0 0,1 4 0,-2 11 0,0 3-1378,5 3 1,-1 0 1377,-6-16 0,-2 0 0,-1-1 0,-1 14 0,-2-2-635,-3-3 0,-4-1 635,-2-8 0,-4-2 0,1-7 0,-3-4 0,-5-6 0,-3-6-507,-28-8 507,25-13 0,2-4 0,-6-2 0,10-9 0</inkml:trace>
  <inkml:trace contextRef="#ctx0" brushRef="#br0" timeOffset="22524.27">19925 17285 24575,'-7'4'0,"5"18"0,3 21 0,1-7 0,0 4 0,-1 6 0,-2 1 0,-2 6 0,1 0-1161,1-8 1,0-3 1160,-5-4 0,3-8 743,11-20-743,-5-42 0,4-7 0,1-7 0,-1-6 0,-2-4-759,-1 16 0,0-1 0,0 1 759,4-12 0,1 3-147,-1 10 1,2 5 146,6-5 1013,4 30-1013,2 21 0,2 10 0,8 11 0,-9 2 2775,-6-8-2775,-10-7 360,-8-9-360,-4-3 0,-21-5 0,3 1 0,-16-7 0,16-6 0,8 4 0,10-3 0</inkml:trace>
  <inkml:trace contextRef="#ctx0" brushRef="#br0" timeOffset="22816.27">20427 17205 24575,'-9'2'0,"0"4"0,0 9 0,2 0 0,5 9 0,8-12 0,6-4 0,5-10 0,0-5 0,-5-7 0,-1 0 0,-11-4 0,-2 5 0,-16-3 0,-3 10 0,-5 2 0,8 8 0,12 4 0,12-1 0,-2-2 0,4-3 0</inkml:trace>
  <inkml:trace contextRef="#ctx0" brushRef="#br0" timeOffset="23085.27">20643 17135 8191,'3'4'0,"-2"1"5063,-3 4-5063,0 0 2818,6-2-2818,1 0 1719,7-2-1719,-2-1 6784,2 3-6784,-5 0 0,-2 12 0,-10 3 0,-2 3 0,-14 8 0,8-14 0,-5 0 0,12-19 0,2-2 0,4-6 0</inkml:trace>
  <inkml:trace contextRef="#ctx0" brushRef="#br0" timeOffset="23232.27">20772 17079 8191,'7'7'0,"1"10"5063,-5 4-5063,0 11 2818,0-7-2818,-2-5 0,1-11 0,-2-5 0</inkml:trace>
  <inkml:trace contextRef="#ctx0" brushRef="#br0" timeOffset="23349.27">20802 16949 24575,'0'0'0</inkml:trace>
  <inkml:trace contextRef="#ctx0" brushRef="#br0" timeOffset="23492.27">20870 16963 8191,'20'-1'0,"-5"-3"5063,8-3-5063,-6-2 704,-3 4 1,-6 2-1,-4 1 1</inkml:trace>
  <inkml:trace contextRef="#ctx0" brushRef="#br0" timeOffset="23682.27">20943 16789 24575,'3'21'0,"-2"23"0,1-14 0,0 3 0,-5 8 0,1 2 0,3 0 0,1-1-732,-4-3 0,0-2 732,7 18 0,-5-24 0,0-17 0</inkml:trace>
  <inkml:trace contextRef="#ctx0" brushRef="#br0" timeOffset="23817.27">21148 17098 8191,'2'25'0,"-2"-1"5063,-7-1-5063,4-4 704,1 1 1,3-11-1,1-6 1</inkml:trace>
  <inkml:trace contextRef="#ctx0" brushRef="#br0" timeOffset="23932.27">21215 16983 8191,'-13'3'0,"7"0"1265,0 7 1,7-5 0,1-1 0</inkml:trace>
  <inkml:trace contextRef="#ctx0" brushRef="#br0" timeOffset="24492.27">21344 17040 8191,'-9'4'0,"0"1"5063,0 1-5063,2 1 2818,2 6-2818,6 0 1719,3 0-1719,4 0 6784,1-8-6784,0-5 0,0-5 0,-1-14 0,-3 7 0,-1-11 0,-6 13 0,-3 0 0,16 12 0,3-5 0,18 2 0,0-5 0,-7-1 0,-5 11 0,-11 11 0,-2 7 0,-11 23 0,7-3 0,-8-2 0,7-14 0,15-30 0,2-16 0,19-20 0,-9-3 0,0 11 0,-11 18 0,-7 18 0,-2 16 0,-4-5 0,1 4 0,-2-10 0,-1-4 0,-1-1 0</inkml:trace>
  <inkml:trace contextRef="#ctx0" brushRef="#br0" timeOffset="26069.27">22665 16770 8191,'-9'-7'0,"-4"2"5063,2 11-5063,-10 12 0,-7 23 0,9-11 0,0 4 0,-2 11 0,2 3 218,6-13 0,1 1 0,2 1-218,1 1 0,3 1 0,2-1 0,0 10 0,6-3 795,4-7 0,7-6-795,27 4 0,-16-18 0,3-14 0</inkml:trace>
  <inkml:trace contextRef="#ctx0" brushRef="#br0" timeOffset="26666.27">22988 17155 8191,'-14'-8'0,"2"0"5063,3 4-5063,0-1 2818,0 5-2818,-4 3 1719,-4 11-1719,2 2 6784,0 4-6784,12-7 0,3 0 0,6-6 0,1 1 0,3 3 0,-5 22 0,-5 22 0,-7-14 0,-3 2-1119,1 7 1,-1 0 1118,-2-3 0,0-1-222,5-6 0,3-4 222,4 11 0,15-24 0,15-24 0,13-26 0,-20 10 0,-1-3-199,-2-4 1,-3-2 198,8-23 0,-20 2 0,-11 1 2133,-7 14-2133,-5 5 121,1 21 1,7 1 0,3 5 0</inkml:trace>
  <inkml:trace contextRef="#ctx0" brushRef="#br0" timeOffset="27203.27">23093 17238 9126,'2'1'0,"0"6"5119,-2 6-5119,2 1 2676,1-2-2676,3-7 1592,14-13-1592,10-13 0,5-17 0,3-2 0,-20 11 6062,-5 15-6062,-11 25 0,1 11 0,2 0 0,7-2 0,21-15 0,9-9 0,-8 2 0,-7-7 0</inkml:trace>
  <inkml:trace contextRef="#ctx0" brushRef="#br0" timeOffset="27599.27">23503 17144 8191,'-13'-4'0,"-4"5"5063,9 9-5063,-3 5 2818,8-2-2818,2 0 1719,6-8-1719,5-4 6784,4-6-6784,6-10 0,7-5 0,-8 4 0,2 7 0,-13 16 0,-1 6 0,-4 4 0,1-3 0,1-6 0,10-14 0,13-9 0,4-5 0,-3 3 0,-11 24 0,-13 2 0,1 15 0,-3-11 0,4-2 0,-4-7 0,1-2 0</inkml:trace>
  <inkml:trace contextRef="#ctx0" brushRef="#br0" timeOffset="27732.27">23783 17118 8868,'7'-5'0,"0"1"5113,12-2-5113,16-2 679,0-4 0,-4 6 0,-17-1 1</inkml:trace>
  <inkml:trace contextRef="#ctx0" brushRef="#br0" timeOffset="27903.27">23864 16895 24575,'-8'53'0,"5"-20"0,0 2 0,0 10 0,1 1-1408,1 1 0,0 1 1408,-2 2 0,1-2 0,3-18 0,1-4 0,-2 10 0,3-28 0</inkml:trace>
  <inkml:trace contextRef="#ctx0" brushRef="#br0" timeOffset="28020.27">23980 17234 8191,'-9'25'0,"4"-1"5063,0-7-5063,9-7 0,-3-3 0,3-7 0</inkml:trace>
  <inkml:trace contextRef="#ctx0" brushRef="#br0" timeOffset="28266.27">24119 17131 24575,'11'-7'0,"4"-3"0,5 3 0,-5-1 0,0 4 0,-11 2 0</inkml:trace>
  <inkml:trace contextRef="#ctx0" brushRef="#br0" timeOffset="28476.27">24166 16901 8191,'-5'20'0,"1"6"4682,8 21-4682,-4-18 0,1 2 0,3-3 0,0 0 0,-3 3 0,-1 0 0,5 15 716,-5-14 0,0-16 0,0-8 0</inkml:trace>
  <inkml:trace contextRef="#ctx0" brushRef="#br0" timeOffset="29445.27">24357 17123 8191,'6'5'0,"1"-1"5063,-4-8-5063,-7 0 2818,-7 5-2818,-4 5 1719,2 5-1719,7 5 6784,16-3-6784,8-11 0,14-3 0,2-21 0,-5 1 0,-8 2 0,-6 8 0,-12 14 0,5 13 0,-4 10 0,11 2 0,-1-6 0,6-10 0,-3-10 0,-4-7 0,-4 2 0,-5-1 0</inkml:trace>
  <inkml:trace contextRef="#ctx0" brushRef="#br0" timeOffset="29757.27">24619 17121 8191,'3'9'0,"1"0"5063,-4 3-5063,5 2 2818,-2-1-2818,3 0 1719,5-6-1719,3-5 6784,16-8-6784,3-11 0,14-7 0,-11-2 0,-8 6 0,-21 7 0,-16 25 0,2-6 0,-6 19 0,18-11 0,4 0 0,6-5 0,-2-4 0,3-7 0,-10 1 0,2-2 0</inkml:trace>
  <inkml:trace contextRef="#ctx0" brushRef="#br0" timeOffset="30541.27">25072 16830 24575,'10'10'0,"15"8"0,8 3 0,-6-5 0,1 2 0,-1 2 0,-2 2 0,2 6 0,-4 3-1870,-4 1 1,-5 3 1869,-6 6 0,-6 1 0,-3-3 0,-4 0 0,-2 3 0,-3-1 582,-2-6 0,-2-1-582,2-2 0,-1-2 0,-3-5 0,-2-1 0,-15 13 0,12-17 0,5-8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35:14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2480 5839 8191,'-13'5'0,"3"-3"5063,-6-8-5063,-4 0 2818,-6-4-2818,-12 1 1719,4 8-1719,-7 15 6784,15 14-6784,7 14 0,15 5 0,15-10 0,10-14 0,14-21 0,14-23 0,-25-1 0,0-5 0,4-5 0,-2-5 0,-6-4 0,-4-4-1156,-3-3 1,-3-2 1155,-6 1 0,-4-2 0,-4 14 0,-2-1 0,-1 0 0,-2-16 0,-2 1 0,-3 4 0,0 5 0,6 10 0,1 6 0,0 6 0,13 45 0,4 16 0,-1 2 0,1 4 0,0-2 0,1 4 0,0-1 0,-3-4 0,0-1 0,0-2 0,2 5 0,2-2-188,1-5 0,3-5 188,10-4 0,-6-10 0,-5-15 0</inkml:trace>
  <inkml:trace contextRef="#ctx0" brushRef="#br0" timeOffset="375">2862 5662 8191,'-10'-5'0,"-8"9"5063,-16 23-5063,9-6 2818,0 12-2818,34-21 1719,11-19-1719,23-17 0,-22 5 0,-1-3 3392,1-2 0,-1 1-3392,5-6 0,-4 26 0,-12 19 0,1 9 0,5 2 0,-6-15 0,7-1 0,-3-11 0,-8-1 0,3-1 0</inkml:trace>
  <inkml:trace contextRef="#ctx0" brushRef="#br0" timeOffset="535">3011 5463 9041,'6'0'0,"12"-2"5118,6-13-5118,10-4 0,-2-7 672,-6-4 0,-14 16 1,-4 0-1</inkml:trace>
  <inkml:trace contextRef="#ctx0" brushRef="#br0" timeOffset="708">3080 5118 8191,'-3'19'0,"6"10"4410,2 17-4410,2-16 0,1 2 0,-3-1 0,1 1 0,4-1 0,0-1 0,4 23 2895,4-13-2895,-3-8 0,-7-16 0,-3-8 0</inkml:trace>
  <inkml:trace contextRef="#ctx0" brushRef="#br0" timeOffset="1051">3360 5422 8191,'-4'-9'0,"-3"0"5063,0 4-5063,-3 9 2818,-8 18-2818,7 5 1719,2 5-1719,15-13 6784,15-18-6784,11-13 0,4-15 0,5-2 0,-13 4 0,-5 10 0,-11 11 0,-3 4 0,0 7 0,0-4 0,4 1 0,-7-4 0,1 0 0</inkml:trace>
  <inkml:trace contextRef="#ctx0" brushRef="#br0" timeOffset="2026">3845 5284 24575,'25'-14'0,"-1"0"0,4-4 0,1 1 0,-1 1 0,-1 1 0,2-1 0,-1 1 0,18-8 0,-17 9 0,-12 2 0,-13 7 0,-2 0 0</inkml:trace>
  <inkml:trace contextRef="#ctx0" brushRef="#br0" timeOffset="2235">4060 4905 8678,'1'1'0,"5"12"4144,10 35-4144,-8-14 0,-1 4 0,2 11 0,-1 1 1435,-2 1 0,-1-2-1435,0-5 0,1-3 0,1-9 0,0-3 443,3 4 0,-2-18 0,-4-13 0</inkml:trace>
  <inkml:trace contextRef="#ctx0" brushRef="#br0" timeOffset="2643">4308 5138 8191,'-5'9'0,"3"4"5063,0-3-5063,7 6 2818,4-8-2818,12-3 1719,-2-6-1719,2-11 6784,-7 0-6784,-4-12 0,-1-1 0,-2 0 0,-1 13 0,-1 9 0,-2 29 0,7 3 0,1 25 0,1-24 0,1 1-848,1 3 0,-1 2 848,2 8 0,-1 1 0,-2-2 0,-2 1 0,0 4 0,-3 2-996,-3-1 0,-2-1 996,-1-1 0,-2-1 0,-3 1 0,-3-2-324,1-9 0,-4-3 324,-2-4 0,-4-6 0,-11-3 0,-9-21 0,17-6 0,3-5 0</inkml:trace>
  <inkml:trace contextRef="#ctx0" brushRef="#br0" timeOffset="3211">4629 5142 24575,'12'19'0,"6"9"0,-8-3 0,0 3 0,5 3 0,0 2 0,-4 5 0,1 0-799,0-6 0,1-1 799,-3 0 0,0-2 518,3 4-518,-15-21 265,-11-28-265,-1-9 0,-1-6 0,-1-7 0,0-2 0,-2-9 0,1-2-914,1 1 1,2 1 913,4 5 0,2 3 369,3 12 1,3 3-370,6-5 0,14 23 0,-3 6 0,15 9 0,-14 2 1903,10 11-1903,-15-3 0,0 4 0,-11-4 0,-6 0 0,-2-4 0,2-4 0,2-5 0</inkml:trace>
  <inkml:trace contextRef="#ctx0" brushRef="#br0" timeOffset="3533">4753 5115 8191,'9'-2'0,"0"0"5063,4-6-5063,9-8 2818,1-3-2818,4-16 0,-10-2 1719,-4-3-1719,-11 8 6784,-3 16-6784,-5 16 0,-3 22 0,6 12 0,3 12 0,9 1 0,8-10 0,8-10 0,-4-19 0,3-7 0,-10-8 0,-6 3 0,-4 0 0</inkml:trace>
  <inkml:trace contextRef="#ctx0" brushRef="#br0" timeOffset="4250">5390 4770 8191,'-2'-9'0,"5"2"1265,0 1 1,2 3 0,-1 1 0</inkml:trace>
  <inkml:trace contextRef="#ctx0" brushRef="#br0" timeOffset="4403">5513 4903 8967,'6'6'0,"-3"-3"0,1 1 0</inkml:trace>
  <inkml:trace contextRef="#ctx0" brushRef="#br0" timeOffset="154268">3008 6937 24575,'25'-11'0,"12"-3"0,-10 3 0,9-8 0,-8-1 0,-1-1 0,-13 9 0,0 5 0</inkml:trace>
  <inkml:trace contextRef="#ctx0" brushRef="#br0" timeOffset="155135">3601 6639 8191,'-6'-7'0,"-8"-7"5063,4 8-5063,-10-2 2818,10 12-2818,-11 16 0,6 9 0,3-3 0,0 4 419,0 4 1,3 2-420,2 2 0,1 2 2854,2-1 0,3-2-2854,13 14 0,15-21 0,10-28 0,-10-10 0,1-5 0,-4-4 0,-2-2 0,2-3 0,-2-2 0,6-18 0,-16-11 0,-5 28 0,-10 10 0,6 22 1271,5 14-1271,17-8 685,8-11-685,7-2 0,-15-6 0,-11 3 0</inkml:trace>
  <inkml:trace contextRef="#ctx0" brushRef="#br0" timeOffset="155501">3929 6623 8191,'-9'4'0,"4"4"5063,1 12-5063,7-1 2818,-1 1-2818,3-7 1719,2-6-1719,3-3 6784,4-4-6784,10-5 0,-9-2 0,7-3 0,-13-3 0,2-1 0,-6 0 0,-2 2 0,1 10 0,-4 3 0,4 8 0,1-2 0,-3-2 0,2-3 0</inkml:trace>
  <inkml:trace contextRef="#ctx0" brushRef="#br0" timeOffset="156493">3825 6694 8191,'-13'-8'0,"3"7"5063,-2-2-5063,-1 11 2818,2 3-2818,-3 3 1719,5 3-1719,1 0 6784,2 1-6784,3-1 0,0 0 0,5-4 0,3-2 0,2-7 0,5-7 0,11-11 0,-7-2 0,9-12 0,-15 9 0,-3-5 0,-8 11 0,-3 12 0,0 13 0,8 13 0,9 3 0,11-4 0,10-7 0,0-9 0,-6-4 0,-13-4 0,-11 0 0</inkml:trace>
  <inkml:trace contextRef="#ctx0" brushRef="#br0" timeOffset="156813">3877 6644 8191,'11'-12'0,"7"-4"2531,8-3 1,3-2-2532,-4 6 0,-1-1 0,2-6 0,-1 0 0,10-5 2818,-13 4-2818,-15 7 0,-6 11 0,-5 1 0</inkml:trace>
  <inkml:trace contextRef="#ctx0" brushRef="#br0" timeOffset="157060">3956 6365 24575,'0'12'0,"7"15"0,7 19 0,-3-15 0,-1 2 0,-1 8 0,-1 1 0,-2-6 0,-1-1-491,0-3 1,-1-3 490,-1 10 321,5-19-321,3-14 40,6-13 1,-7 1 0,1-4 0</inkml:trace>
  <inkml:trace contextRef="#ctx0" brushRef="#br0" timeOffset="157427">4145 6603 8191,'-3'7'0,"3"-4"5063,11 1-5063,9-12 2818,-1 2-2818,4-8 1719,-6-6-1719,-1-3 6784,-7-3-6784,-2 6 0,-9 8 0,-6 9 0,0 2 0,-13 20 0,6 8 0,-3 9 0,12 2 0,6-12 0,11-8 0,8-6 0,6-12 0,7-5 0,-7-5 0,6-6 0,-20 10 0,3-2 0</inkml:trace>
  <inkml:trace contextRef="#ctx0" brushRef="#br0" timeOffset="157821">4558 6408 8191,'-22'-4'0,"3"0"5063,6 4-5063,3 4 2818,-3 5-2818,-5 13 1719,7-2-1719,0 2 6784,13-11-6784,8-7 0,10-9 0,12-9 0,2-4 0,4 1 0,-13 9 0,-7 8 0,-5 22 0,-10 8 0,1 23 0,-4-23 0,0 1-427,0 1 0,0-1 427,-4 4 0,-1-2-217,0-5 0,-1-1 217,-3 0 0,-1-1 0,-11 11 0,2-9 0,-8-16 0,-5-15 0,-11-24 0,16 13 0,3-10 0</inkml:trace>
  <inkml:trace contextRef="#ctx0" brushRef="#br0" timeOffset="158572">4738 6301 8191,'-13'0'0,"0"0"5063,8 7-5063,3 3 2818,7 3-2818,6 1 1719,16-9-1719,0-4 6784,15-13-6784,-21 2 0,-3-6 0,-18 3 0,-5 3 0,-6-3 0,-9 4 0,1 3 0,-5 2 0,11 6 0,8 1 0,2-1 0,7 0 0</inkml:trace>
  <inkml:trace contextRef="#ctx0" brushRef="#br0" timeOffset="158968">4948 6189 24575,'11'9'0,"-1"4"0,-3 0 0,-2 4 0,-2-3 0,4-6 0,-3-18 0,5-8 0,0-33 0,0 23 0,1-1 0,1-6 0,0 0 0,4 3 0,1 3 0,5-6 0,-4 14 0,-8 21 0,0 5 0,1 5 0,-2 4 0,0 3 0,-2 0 0,1 0 0,-4-3 0,1-5 0,-4-5 0</inkml:trace>
  <inkml:trace contextRef="#ctx0" brushRef="#br0" timeOffset="159151">5180 5796 8191,'-9'-2'0,"12"7"0,-6-6 0,11 6 0</inkml:trace>
  <inkml:trace contextRef="#ctx0" brushRef="#br0" timeOffset="159572">5347 5834 24575,'2'9'0,"-1"0"0,5 0 0,-2 0 0,-1 0 0,-1 3 0,-2-2 0,4 3 0,-1-5 0,5-3 0,3-1 0,-1-6 0,2 0 0,-3-5 0,17-8 0,0-5 0,11-16 0,-16 13 0,-3-1 0,-1-4 0,3-1 0</inkml:trace>
  <inkml:trace contextRef="#ctx0" brushRef="#br0" timeOffset="159927">5599 5669 24575,'-16'10'0,"3"4"0,8-1 0,3 1 0,6-4 0,4-5 0,6-8 0,3-4 0,3-10 0,-6 6 0,2-5 0,-4 11 0,-4 5 0,4 3 0,-5 5 0,6-2 0,-5-6 0,0 2 0,-6-6 0</inkml:trace>
  <inkml:trace contextRef="#ctx0" brushRef="#br0" timeOffset="160152">5739 5146 8191,'0'9'0,"4"17"5063,2 10-5063,5-5 0,3 1 0,0 7 0,2-1 834,6 0 0,1-1-834,2 0 0,-1-2 824,-2-8 1,-2-2-825,13 7 1544,-12-11 1,-16-16 0,-1-1 0</inkml:trace>
  <inkml:trace contextRef="#ctx0" brushRef="#br0" timeOffset="161120">6334 5215 8191,'2'-5'0,"-4"2"0,10 1 0</inkml:trace>
  <inkml:trace contextRef="#ctx0" brushRef="#br0" timeOffset="161277">6367 5296 8191,'7'5'0,"0"-1"1265,2-4 1,-4 0 0,-1 0 0</inkml:trace>
  <inkml:trace contextRef="#ctx0" brushRef="#br0" timeOffset="162172">6894 5069 8191,'-7'-3'0,"0"3"5063,0 8-5063,-1 10 2818,1 7-2818,-3 20 0,9-10 1719,8 7-1719,7-20 6784,19-10-6784,1-16 0,12-10 0,-21 0 0,-1-2 0,15-17 0,-5-10 0,-15 0 0,-14-4 0,-6 7 0,-9 8 0,1 12 0,-1 13 0,1 8 0,4 16 0,5 11 0,14 8 0,5 6 0,11-15 0,7-4 0,-11-18 0,5-6 0,-22-3 0,-1-1 0</inkml:trace>
  <inkml:trace contextRef="#ctx0" brushRef="#br0" timeOffset="162404">7258 4746 8191,'-9'1'0,"4"5"5063,13 20-5063,1 8 0,-2-5 0,0 2 1409,1-3 0,-1 0-1409,-2 7 0,1-2 0,8 15 0,-1-3 1719,-4-23-1719,3-7 0,-7-11 0,-1-4 0</inkml:trace>
  <inkml:trace contextRef="#ctx0" brushRef="#br0" timeOffset="162618">7382 4761 24575,'5'12'0,"6"15"0,3 13 0,9 8 0,-13-21 0,0-1 0,12 14 0,-7-8 0,-3-12 0,-6-11 0,-2-5 0</inkml:trace>
  <inkml:trace contextRef="#ctx0" brushRef="#br0" timeOffset="162919">7648 4827 24575,'21'-16'0,"6"-1"0,0-2 0,-1 4 0,-5-3 0,-11 8 0,-8 5 0,0 1 0</inkml:trace>
  <inkml:trace contextRef="#ctx0" brushRef="#br0" timeOffset="163144">7731 4661 8191,'1'7'0,"0"0"5063,11 12-5063,0 9 0,5 12 0,-2 7 0,1-7 2818,-5-8-2818,1-12 0,-5-12 0,-3-4 0</inkml:trace>
  <inkml:trace contextRef="#ctx0" brushRef="#br0" timeOffset="164453">7946 4738 8191,'4'9'0,"1"0"5063,-1 0-5063,4 4 2818,5 3-2818,0 2 1719,12 11-1719,-10-3 6784,6 8-6784,-4 5 0,-4 1 0,4 0 0,-7 5 0,2-5 0,-3 0 0,-2-8 0,-3-12 0,-3-16 0,-6-3 0,0-9 0,3 1 0,4 4 0,-1-5 0,0 1 0,-5-2 0,-2-8 0,-2 4 0,-1-4 0,-5-14 0,-2-2 0,1-20 0,10 25 0,1 1 0,-1-22 0,5 4 0,5 20 0,-1 1 0,7 7 0,0 2 0,0 5 0,5 6 0,-6 7 0,1 5 0,-5 1 0,-3 3 0,-1 2 0,-2-1 0,-2 0 0,-3-6 0,-2 1 0,-6-5 0,0 1 0,-4-7 0,7 3 0,3-3 0</inkml:trace>
  <inkml:trace contextRef="#ctx0" brushRef="#br0" timeOffset="165164">7915 4814 8191,'-5'12'0,"4"2"5063,-1-1-5063,13 1 2818,-2-9-2818,3-4 1719,-2-6-1719,-6-4 6784,-1 0-6784,-4 0 0,-1 0 0,2 12 0,-1 2 0,10 19 0,-4 1 0,7 7 0,1 6 0,-4 2 0,-1-4 0,-2 2 0,-3-8 0,-1 0 0,-1 9 0,-2-2 0,-4 9 0,-7-7 0,5-18 0,-5-1 0,5-15 0,-5-4 0,2-6 0,-6-12 0,10 9 0,-1-6 0</inkml:trace>
  <inkml:trace contextRef="#ctx0" brushRef="#br0" timeOffset="165710">8254 4718 24575,'19'-5'0,"-3"-1"0,-4-4 0,-4-2 0,-8 4 0,-2 1 0,-11 11 0,4 13 0,-3 6 0,11 9 0,5 0 0,12-4 0,15-11 0,12-11 0,5-15 0,-16 2 0,-11-1 0</inkml:trace>
  <inkml:trace contextRef="#ctx0" brushRef="#br0" timeOffset="166019">8584 4638 8191,'-9'-2'0,"2"4"5063,-3 6-5063,7 2 2818,5 4-2818,8-9 1719,14 0-1719,-6-2 6784,6 2-6784,-11 3 0,-4 6 0,-5-1 0,-9 4 0,1 1 0,-6-5 0,3 0 0,-2-7 0,0-3 0,4-2 0,1-3 0</inkml:trace>
  <inkml:trace contextRef="#ctx0" brushRef="#br0" timeOffset="167413">3263 7844 8191,'9'-2'0,"7"-8"5010,11-9-5010,12-13 0,4 3 0,-12 4 2825,-10 9-2825,-12 10 0,-4 3 0,-1 1 0</inkml:trace>
  <inkml:trace contextRef="#ctx0" brushRef="#br0" timeOffset="183093">3979 7585 8191,'-6'-7'0,"1"0"5063,-8-3-5063,6 5 2818,-10 2-2818,4 9 1719,-4 12-1719,-5 11 6784,4 11-6784,3-6 0,9-8 0,14-17 0,6-16 0,19-14 0,-3-21 0,-10 21 0,-1 0 0,-2-18 0,-9 20 0,-16 26 0,-8 30 0,11-10 0,1 3-933,0 7 0,3 2 933,5 0 0,3-1-570,2-3 0,3-1 570,0 1 0,2-2-137,3-8 1,0-3 136,15 15 0,-4-20 0,-8-11 1724,-7-12-1724,-10-5 1235,-2-13-1235,-17-8 320,-3-8-320,-13-3 0,7 16 0,-1 7 0,13 15 0,4 2 0,5 1 0</inkml:trace>
  <inkml:trace contextRef="#ctx0" brushRef="#br0" timeOffset="183478">4201 7596 24575,'12'25'0,"0"-5"0,5-8 0,-4-15 0,10-16 0,-7-15 0,-1-19 0,-6 5 0,-4 8 0,-5 21 0,0 27 0,4 20 0,-1-1 0,10 1 0,5-20 0,8-10 0,-9 1 0,-3-7 0</inkml:trace>
  <inkml:trace contextRef="#ctx0" brushRef="#br0" timeOffset="184177">4542 7292 8191,'-9'3'0,"0"0"5063,1 6-5063,0 9 2818,5 7-2818,-1 0 1719,6-1-1719,3-13 6784,6-8-6784,0-10 0,1-7 0,-3-10 0,-6 9 0,3-4 0,2 19 0,0-1 0,4 8 0,1-2 0,-3-2 0,2-3 0,4-11 0,-8 3 0,5-8 0,-6 13 0,1 7 0,1 2 0,-1 6 0,-3-5 0,1-6 0,0-6 0,1-8 0,3-11 0,-3-8 0,0 5 0,2 4 0,5 26 0,-3 4 0,4 9 0,-2-12 0,-3 0 0,-2-4 0,-4 0 0</inkml:trace>
  <inkml:trace contextRef="#ctx0" brushRef="#br0" timeOffset="184327">4813 7057 24575,'13'-13'0,"0"3"0,-4 3 0,-4 5 0,-1 0 0</inkml:trace>
  <inkml:trace contextRef="#ctx0" brushRef="#br0" timeOffset="184497">4782 6944 24575,'3'15'0,"7"20"0,4 7 0,-4-9 0,1 2 0,-4-7 0,1 0 0,1 0 0,0-2 0,-1 5 0,4-13 0,-8-10 0,0-6 0</inkml:trace>
  <inkml:trace contextRef="#ctx0" brushRef="#br0" timeOffset="185101">5070 7096 24575,'-9'-7'0,"-4"5"0,0 15 0,1 0 0,4 7 0,8-7 0,4-8 0,3-5 0,9-12 0,-3-9 0,2-1 0,-4-1 0,-8 9 0,2 13 0,-1 3 0,4 11 0,1-6 0,3 0 0,-6-5 0,2 1 0</inkml:trace>
  <inkml:trace contextRef="#ctx0" brushRef="#br0" timeOffset="185253">5141 6927 8191,'7'-7'0,"0"0"5063,5 0-5063,-1-6 0,-2 9 0,-4-4 0</inkml:trace>
  <inkml:trace contextRef="#ctx0" brushRef="#br0" timeOffset="185452">5141 6817 8492,'7'6'0,"0"1"5092,8 9-5092,0 11 0,10 5 0,-5 14 0,-3-17 2774,-3 1-2774,-8-16 0,-1-6 0,-3-4 0</inkml:trace>
  <inkml:trace contextRef="#ctx0" brushRef="#br0" timeOffset="185589">5330 6926 24575,'0'9'0,"0"-5"0,0 0 0</inkml:trace>
  <inkml:trace contextRef="#ctx0" brushRef="#br0" timeOffset="185718">5321 6742 8191,'-5'8'0,"1"-7"0,4 7 0</inkml:trace>
  <inkml:trace contextRef="#ctx0" brushRef="#br0" timeOffset="185985">5472 6863 8191,'-2'9'0,"4"0"5063,3-2-5063,4-2 2818,3-6-2818,-4-4 1719,0-6-1719,-2-15 0,0-15 0,6 0 6784,-3 2-6784,-2 19 0,-4 12 0,-3 3 0</inkml:trace>
  <inkml:trace contextRef="#ctx0" brushRef="#br0" timeOffset="186318">5626 6742 24575,'13'-8'0,"-5"-3"0,2 0 0,-7-2 0,-3 4 0,-4 4 0,-2 9 0,2 5 0,1 15 0,8-5 0,1 4 0,5-11 0,2-4 0,7-10 0,-1-4 0,-3 1 0,-8 0 0</inkml:trace>
  <inkml:trace contextRef="#ctx0" brushRef="#br0" timeOffset="186612">6137 6315 8191,'2'7'0,"1"-2"0,2-3 0,-1-2 0</inkml:trace>
  <inkml:trace contextRef="#ctx0" brushRef="#br0" timeOffset="186768">6205 6485 8191,'6'3'0,"-3"-1"0,1-2 0</inkml:trace>
  <inkml:trace contextRef="#ctx0" brushRef="#br0" timeOffset="189237">6817 6248 24575,'2'-14'0,"-2"-2"0,-9 8 0,-3 2 0,-14 17 0,2 11 0,-4 15 0,13-11 0,9-1 0,14-20 0,17-9 0,8-10 0,7-5 0,-1 1 0,-18 14 0,-3 9 0,-13 28 0,-7 9 0,-3-9 0,-1 2-418,-2-7 0,0 0 418,1 6 0,-2-1-117,-7 8 117,6 4 0,0-23 0,18-27 0,2-24 0,7-3 0,1-4 0,-3-5 0,0-3 0,8-6 0,-1 1 0,-6 5 0,-2 1 138,3 4 0,-2 3-138,-2-4 119,-6 22-119,-2 19 0,-5 8 0,11 3 0,0-8 0,13-8 558,-5-3-558,13-18 0,-7-1 0,5-6 0,-13 9 0,2 32 0,-15 7 0,5 29 0,-9-19 0,0 1 0,12-35 0,-1-13 0,11-15 0,-4-9 0,-2 11 0,10 13 0,-11 11 0,8 19 0,-9-2 0,9-4 0,3-9 0,-1-4 0,-4-6 0,-12 1 0,-4-2 0,-7 3 0,-2 4 0,-5 13 0,4 4 0,4 7 0,16 1 0,13-9 0,19-8 0,1-9 0,-15 0 0,-13 3 0</inkml:trace>
  <inkml:trace contextRef="#ctx0" brushRef="#br0" timeOffset="189849">8051 5613 24575,'9'9'0,"8"13"0,2 7 0,1 20 0,-2-1 0,-10-8 0,-1-10 0,-1-16 0,-3-6 0,-1-4 0</inkml:trace>
  <inkml:trace contextRef="#ctx0" brushRef="#br0" timeOffset="190277">8063 5638 8191,'-9'-4'0,"8"1"5063,5-1-5063,23-1 2818,13-12-2818,-13 11 0,1 0 0,20-13 1719,-10 16-1719,-18 4 6784,-11 10-6784,-5 3 0,-9 3 0,-2 0 0,-4 0 0,-8 9 0,9-10 0,1 3 0,22-18 0,9-3 0,3-3 0,5 5 0,-15 5 0,0 7 0,-14 8 0,-7-1 0,-6 11 0,-6-8 0,3 2 0,-1-9 0,6-7 0,5-6 0,1-2 0</inkml:trace>
  <inkml:trace contextRef="#ctx0" brushRef="#br0" timeOffset="191569">7137 6920 8191,'-6'-7'0,"1"-2"5063,-4 2-5063,2 2 2818,-5 1-2818,-2 9 1719,-12 13-1719,7 5 6784,-8 18-6784,18-14 0,9-2 0,16-17 0,22-19 0,10-1 0,-17-1 0,-1 1 0,19-3 0,-15 9 0,-10 24 0,-18 18 0,-7 19 0,-1-21 0,-3 0 0,-6-2 0,-2-1 0,5 0 0,-1-1 0,-2-2 0,-2-2 0,-2 7 0,1-12 0,5-28 0,9-40 0,5 10 0,4-4-1040,-1 5 0,3-3 1,1 0 1039,3-1 0,1 1 0,1 0 0,-1 2 0,1 0 0,-1 3-262,7-5 1,-1 4 261,5-9 0,-18 27 0,-8 17 0,-5 8 0,4 6 3025,5-3-3025,19-3 617,6-18-617,19-12 0,-6-11 0,-6 0 0,-14 11 0,-11 25 0,-10 7 0,7-21 0,-2-2 0,9-26 0,-6 19 0,0 12 0,-5 8 0,2 8 0,0 6 0,0 3 0,2-4 0,2-2 0,3-9 0,3-5 0,5-17 0,-4-4 0,-1-10 0,-9-5 0,-7 12 0,-3 1 0,-3 21 0,0 10 0,4 8 0,7 11 0,5-8 0,13-1 0,1-10 0,13-13 0,-8-5 0,-6 2 0,-14 1 0</inkml:trace>
  <inkml:trace contextRef="#ctx0" brushRef="#br0" timeOffset="192349">8261 6258 8191,'9'-2'0,"0"-2"5063,0 3-5063,-4 3 2818,1 3-2818,-6 14 1719,6 9-1719,-9 19 0,6 8 6784,-8-7-6784,5-3 0,0-20 0,-3-23 0,2-12 0,-3-35 0,4 12 0,0-2 0,3-4 0,-1-2-478,1-6 1,1 3 477,0 14 0,3 3 0,7-11 0,0 34 0,3 17 0,4 12 0,2 10 0,0 0 0,1-4 955,-10 0-955,0-9 0,-8-2 0,-3-4 0,-1-6 0,-10-2 0,2-6 0,-2-2 0,4-2 0</inkml:trace>
  <inkml:trace contextRef="#ctx0" brushRef="#br0" timeOffset="192535">8228 6326 24575,'47'-14'0,"-19"5"0,1-2 0,3-5 0,1 0 0,-1 2 0,-2 0 0,12-10 0,-16 11 0,-17 9 0,-5 0 0</inkml:trace>
  <inkml:trace contextRef="#ctx0" brushRef="#br0" timeOffset="-187519.73">18008 9137 24575,'1'-3'0,"12"-2"0,22 4 0,7-7 0,11 3 0,-13-4 0,-12 4 0,-13 1 0,-11 4 0</inkml:trace>
  <inkml:trace contextRef="#ctx0" brushRef="#br0" timeOffset="-186531.73">18826 9090 24575,'-4'18'0,"4"32"0,-2-9 0,-1 5-533,5 7 0,-1 1 533,-6-16 0,-1 0 0,1-1-1264,2 14 0,-1-2 1264,-3-5 0,-2-4 0,0 12 835,1-28-835,2-48 0,8-9 0,3-6 0,-3 3 0,0-3 0,2-2-1148,3-9 1,1-1 0,2-1 1147,1 2 0,1 1 0,2 2 0,1 6 0,1 2 0,0 3 17,2-4 1,2 8-18,21 4 1793,-23 22-1793,10 27 0,-16-5 0,5 16 3882,-8-13-3882,-9 11 491,-2-5-491,-15 10 0,0-6 0,-6-5 0,3-12 0,-4-14 0,5-21 0,3 11 0,7-9 0</inkml:trace>
  <inkml:trace contextRef="#ctx0" brushRef="#br0" timeOffset="-186219.73">19322 8963 24575,'-9'2'0,"0"25"0,4 3 0,5 10 0,9-12 0,12-16 0,4-10 0,10-11 0,-15-2 0,0-10 0,-18 7 0,-3-9 0,-10 1 0,-12-8 0,-19 12 0,-3 9 0,8 13 0,15 6 0,17-2 0,5-4 0</inkml:trace>
  <inkml:trace contextRef="#ctx0" brushRef="#br0" timeOffset="-186035.73">19612 8882 8191,'3'24'0,"1"-9"5063,-6 4-5063,-1 0 704,7 0 1,-7-2-1,5-5 1</inkml:trace>
  <inkml:trace contextRef="#ctx0" brushRef="#br0" timeOffset="-185915.73">19603 8685 24575,'3'3'0,"-1"-1"0</inkml:trace>
  <inkml:trace contextRef="#ctx0" brushRef="#br0" timeOffset="-185602.73">19708 8766 8191,'-2'29'0,"3"-3"5063,-2-13-5063,6 7 2818,-4-2-2818,3 6 1719,6-25-1719,7-21 0,13-13 0,9-4 0,-10 17 6784,-1 21-6784,-17 8 0,-2 17 0,3 8 0,3 14 0,-3-14 0,2-4 0,-7-28 0,-2-1 0,-1-3 0</inkml:trace>
  <inkml:trace contextRef="#ctx0" brushRef="#br0" timeOffset="-185443.73">20022 8862 24575,'11'-8'0,"17"-2"0,1-5 0,18-5 0,-13-1 0,-12 8 0,-14 8 0</inkml:trace>
  <inkml:trace contextRef="#ctx0" brushRef="#br0" timeOffset="-185259.73">20074 8539 8191,'5'47'0,"-5"-7"2531,0-12 1,-1 2-2532,-3 5 0,0 0 0,2 5 0,2 0 1025,-1 2 1,2-1-1026,3 14 455,4-17 1,-4-22 0,-1-8 0</inkml:trace>
  <inkml:trace contextRef="#ctx0" brushRef="#br0" timeOffset="-184919.73">20462 8724 8191,'-9'4'0,"0"1"5063,0 1-5063,2 1 2818,0 6-2818,4 0 1719,3 1-1719,2-2 6784,8-4-6784,-2-2 0,8 2 0,-2 1 0,-2 5 0,-4 0 0,-10 16 0,-3 10 0,-13 9 0,3-12 0,-4-13 0,7-16 0,3-10 0,4 3 0,1-5 0</inkml:trace>
  <inkml:trace contextRef="#ctx0" brushRef="#br0" timeOffset="-177784.73">17821 14623 24575,'15'0'0,"7"-3"0,3-4 0,7-1 0,0-3 0,0 2 0,-11-1 0,-5 6 0,-12 2 0</inkml:trace>
  <inkml:trace contextRef="#ctx0" brushRef="#br0" timeOffset="-163184.74">18722 14563 8191,'0'-9'0,"-7"4"5063,-3 4-5063,-10 12 2818,-7 6-2818,-4 14 0,-3 6 1719,10-8-1719,24-3 6784,19-25-6784,28-4 0,1-7 0,-12 10 0,-11 8 0,-21 12 0,-10 12 0,-3 1 0,-11 2 0,-3-1 0,-5-12 0,8-4 0,-2-14 0,13-12 0,1 4 0,5-4 0</inkml:trace>
  <inkml:trace contextRef="#ctx0" brushRef="#br0" timeOffset="-162322.74">18914 14473 8191,'0'-9'0,"-2"4"5063,1 49-5063,2-10 0,0 5 0,1-2 0,-1 3 0,0 0 376,1-2 1,0 1-1,0-2-376,-2 14 0,0-4 966,-1-13 0,2-5-966,3 9 6053,10-51-6053,8-28 0,-9 10 0,1-1 0,-3 2 0,1 5 0,10 5 2207,-4 29-2207,-2 21 0,-2 2 0,-5-12 0,5-9 0,6-14 0,14-14 0,-14 5 0,2-6 0</inkml:trace>
  <inkml:trace contextRef="#ctx0" brushRef="#br0" timeOffset="-161667.74">19315 14747 8191,'-18'-3'0,"5"3"5063,0-3-5063,4 5 2818,2 3-2818,-3 5 1719,4 10-1719,2-1 6784,9-3-6784,7-11 0,18-18 0,-1-9 0,1-3 0,-10 3 0,-18 15 0,-6 24 0,1-5 0,7 14 0,8-23 0,5-1 0,0-10 0,0 1 0,-4 3 0,1 10 0,-5 12 0,1 20 0,-5 11 0,4 5 0,-9-24 0,1 0 0,7 18 0,-11 5 0,6-12 0,-9-13 0,2-27 0,-9-35 0,10-1 0,0-6 0,-5-12 0,1-2-667,8 14 1,3-1 0,0 2 666,0-10 0,2 5 0,3 9 0,3 8 0,10 8 0,2 19 0,4 21 0,-2 9 0,-4 7 1999,-9 2-1999,-11-13 0,-1-5 0,-8-7 0,-4-6 0,-3-5 0,-8-16 0,3-14 0,5 6 0,6 2 0</inkml:trace>
  <inkml:trace contextRef="#ctx0" brushRef="#br0" timeOffset="-161342.74">19729 14691 8191,'2'5'0,"1"-1"5063,9-6-5063,-2-1 2818,2-2-2818,-5-1 1719,-2-1-1719,-11-1 6784,0 5-6784,-15 18 0,10 12 0,-2 15 0,15-2 0,14-8 0,22-17 0,10-17 0,-17-4 0,0-4 0,17-9 0,-17 3 0,-17 9 0</inkml:trace>
  <inkml:trace contextRef="#ctx0" brushRef="#br0" timeOffset="-156559.74">20560 14543 8191,'0'-5'0,"0"1"0</inkml:trace>
  <inkml:trace contextRef="#ctx0" brushRef="#br0" timeOffset="-156393.74">20573 14739 8191,'0'9'0</inkml:trace>
  <inkml:trace contextRef="#ctx0" brushRef="#br0" timeOffset="-146848.74">21421 14602 24575,'-12'-5'0,"2"2"0,-3 8 0,-3 9 0,-3 9 0,-3 12 0,8 1 0,5 3 0,12-14 0,12-2 0,12-14 0,19-11 0,-19-4 0,1-4 0,5-5 0,-3-2 0,5-1 0,-6-1 0</inkml:trace>
  <inkml:trace contextRef="#ctx0" brushRef="#br0" timeOffset="-146475.74">21745 14586 8191,'-12'-2'0,"-2"4"5063,-3-4-5063,3 6 2818,-5 7-2818,9 8 1719,-2 3-1719,11 1 6784,16-13-6784,5-6 0,12-12 0,2-10 0,-5-3 0,-4-1 0,-12 5 0,-3 23 0,-5 1 0,1 13 0,5-9 0,-3-7 0,4-3 0,-7-2 0,-1-1 0</inkml:trace>
  <inkml:trace contextRef="#ctx0" brushRef="#br0" timeOffset="-146309.74">21884 14563 8191,'16'-12'0,"-2"1"5063,22-1-5063,-2-3 704,3 5 1,-13 0-1,-13 6 1</inkml:trace>
  <inkml:trace contextRef="#ctx0" brushRef="#br0" timeOffset="-146148.74">22006 14385 24575,'-3'27'0,"0"18"0,1-15 0,0 3 0,1 8 0,0 1 0,-1-6 0,-1-1 0,5-2 0,0-4 0,3 6 0,-1-20 0,0-11 0</inkml:trace>
  <inkml:trace contextRef="#ctx0" brushRef="#br0" timeOffset="-145874.74">22097 14690 8191,'13'0'0,"-4"-2"5063,8-1-5063,-7-1 2818,2-3-2818,-5 0 1719,-4-2-1719,-10-1 6784,-1 6-6784,-5 7 0,0 15 0,6 1 0,4 1 0,12-6 0,11-9 0,12-4 0,-13-2 0,2-3 0</inkml:trace>
  <inkml:trace contextRef="#ctx0" brushRef="#br0" timeOffset="-145592.74">22420 14599 8191,'-17'-1'0,"0"4"5063,0 6-5063,5 2 2818,12 0-2818,7-6 1719,10 0-1719,0 0 6784,-2 4-6784,-6 12 0,-4 11 0,-10 3 0,-4 4 0,1-8 0,-1-1 0,-5 12 0,-2-2 0,2-11 0,-1-4 0,-4 5 0,1-7 0,11-26 0,2 3 0,2-7 0</inkml:trace>
  <inkml:trace contextRef="#ctx0" brushRef="#br0" timeOffset="-145043.74">22568 14596 8608,'-5'5'0,"3"9"5101,-1 5-5101,7 1 2756,1-9-2756,7-7 1662,2-7-1662,-1-2 6448,1-9-6448,-9-6 0,0 1 0,-10-5 0,0 11 0,-5 2 0,9 7 0,5 2 0,16-2 0,13 7 0,-6-1 0,8 14 0,-21 5 0,-3 8 0,-4 3 0,-2-1 0,-1-5 0,3-10 0,-2-11 0,17-22 0,10-13 0,-9 10 0,0-1 0,-3 0 0,0 2 0,10-1 0,-16 17 0,-10 8 0,-1 8 0,1-6 0,-3-3 0,3-2 0</inkml:trace>
  <inkml:trace contextRef="#ctx0" brushRef="#br0" timeOffset="-144910.74">23008 14430 8191,'-4'-3'0,"7"14"5063,1 0-5063,29 13 0,-19-17 0,14 3 0</inkml:trace>
  <inkml:trace contextRef="#ctx0" brushRef="#br0" timeOffset="-144659.74">23287 14490 8191,'-9'-5'0,"-4"3"5063,0 2-5063,-4 3 2818,5 4-2818,4 4 1719,6-1-1719,4 3 6784,13-5-6784,-6-5 0,14-5 0,-10-1 0,4-2 0,-5 9 0,0-1 0,-1 1 0,-2-4 0,0 0 0,-5-2 0</inkml:trace>
  <inkml:trace contextRef="#ctx0" brushRef="#br0" timeOffset="-144474.74">23459 14105 24575,'2'19'0,"-5"29"0,4-14 0,2 4 0,-3 11 0,1 1-1535,7 1 1,1-2 1534,-3-9 0,0-2 193,2-9 1,0-5 0,-3-1 0,1-16-1</inkml:trace>
  <inkml:trace contextRef="#ctx0" brushRef="#br0" timeOffset="-143443.74">24544 14395 24575,'-9'-2'0,"-10"7"0,-4 32 0,5-7 0,6 22 0,21-29 0,17-8 0,20-19 0,-17-8 0,1-3 0,5-3 0,0-4-441,-6-4 0,-4-1 441,-3 4 0,-3 2 0,1-10 0,-24 27 0,-2 23 0,-6 18 0,18-1 0,11-12 0,25-18 0,-18-16 0,2-6 176,4-3 0,-2-1 1,7-12-1,-10 3 1</inkml:trace>
  <inkml:trace contextRef="#ctx0" brushRef="#br0" timeOffset="-143277.74">25039 14009 8191,'-5'10'0,"1"15"4538,4 21-4538,-1-12 0,2 2 0,1 3 0,0 0 0,0-3 0,2-2 0,7 12 720,-2-21 0,-3-17 0,-2-6 0</inkml:trace>
  <inkml:trace contextRef="#ctx0" brushRef="#br0" timeOffset="-143117.74">25140 14076 24575,'0'35'0,"0"18"0,-2-12 0,-1 2-1349,5 1 1,0-1 1348,-3-4 0,2-2 214,12 16 0,-7-28 1,1-11-1</inkml:trace>
  <inkml:trace contextRef="#ctx0" brushRef="#br0" timeOffset="-142859.74">25562 14320 8191,'6'-5'0,"5"0"5063,9-1-5063,5-1 2818,7-1-2818,-10-1 1719,-3 3-1719,-12-3 0,-3 6 0,-2-1 0</inkml:trace>
  <inkml:trace contextRef="#ctx0" brushRef="#br0" timeOffset="-142675.74">25660 14080 8191,'-12'11'0,"0"16"4356,9 16-4356,1-10 0,0 3 0,1 6 0,2 1 0,3 0 0,2-1 0,0-6 0,2-3 0,10 14 0,-4-24 0,-9-16 0</inkml:trace>
  <inkml:trace contextRef="#ctx0" brushRef="#br0" timeOffset="-142343.74">25851 14381 24575,'7'4'0,"0"4"0,-2 6 0,-2 9 0,4 9 0,-2 8 0,-2-11 0,-1 2 0,1 0 0,-2 1 0,-2 6 0,-3 0-652,2 4 1,-2-1 651,-1-4 0,-1-2-29,1-3 0,1-3 29,-2 10 0,-1-23 0,4-13 0,-6-25 0,6 13 0,-1-11 0</inkml:trace>
  <inkml:trace contextRef="#ctx0" brushRef="#br0" timeOffset="-141627.74">26057 14444 8191,'2'9'0,"3"3"5063,-2 2-5063,3 9 2818,1 3-2818,-2 6 1719,-2-1-1719,-3 1 6784,0-10-6784,0-3 0,-5-22 0,0-9 0,-1-26 0,4 9 0,1-4 0,1-11 0,0-3-764,0-1 0,0 1 764,1 7 0,1 2 0,4-14 0,3 36 0,5 11 0,-3 13 0,3 4 0,-3 5 1528,-2 0-1528,-3 0 0,-4-3 0,-6-2 0,1-3 0,-9 1 0,22-4 0,-6-6 0,32-6 0,-6-12 0,-5 8 0,2-1 0,-4-6 0,0 0 0,21-12 0,-17 0 0,-12 3 0,-13 10 0,-1-3 0,-8 16 0,-1 7 0,-1 14 0,0 8 0,4 5 0,9 1 0,1-10 0,11-4 0,-6-14 0,2-1 0,-7-3 0,-1 0 0</inkml:trace>
  <inkml:trace contextRef="#ctx0" brushRef="#br0" timeOffset="-141107.74">25762 14406 24575,'21'23'0,"1"1"0,-1-5 0,-1-2 0,-11-11 0,-1-1 0</inkml:trace>
  <inkml:trace contextRef="#ctx0" brushRef="#br0" timeOffset="-139594.74">17913 15886 8191,'9'-5'0,"13"-7"4130,23-18-4130,-17 15 0,0-1 0,-2 1 0,-2 0 0,6 0 0,-15 8 0</inkml:trace>
  <inkml:trace contextRef="#ctx0" brushRef="#br0" timeOffset="-138873.74">18813 15906 8191,'-9'-4'0,"2"5"5063,6 12-5063,4 15 0,2 26 0,-3-20 0,0 2 797,-6 6 0,-3 0-797,3-2 0,-3-2 782,-5-2 0,-1-4-782,-3 5 6101,-5-18-6101,4-44 0,2-19 0,7 4 0,4-4 0,0-5 0,3-2-929,4-3 1,4 0 928,-1 6 0,4 3 0,6 10 0,3 4 1394,14-3-1394,12 29 460,-12 10-460,-3 13 0,-10-1 0,-11 0 2065,-6 0-2065,-4 6 0,-8-4 0,-4 2 0,-1-9 0,0-7 0,3-10 0,6 3 0,3-5 0</inkml:trace>
  <inkml:trace contextRef="#ctx0" brushRef="#br0" timeOffset="-138577.74">19105 15825 24575,'-12'19'0,"6"3"0,5 3 0,3-5 0,5-10 0,0-3 0,0-9 0,-1-1 0,-1-9 0,-4 2 0,-3-3 0,-5 4 0,-6-1 0,0 2 0,-1 2 0,6 4 0,4 2 0</inkml:trace>
  <inkml:trace contextRef="#ctx0" brushRef="#br0" timeOffset="-138267.74">19350 15827 24575,'-7'12'0,"3"-1"0,2-2 0,4-1 0,2-1 0,3 0 0,6-5 0,0 3 0,1-1 0,-6 4 0,-4 1 0,-6 3 0,-10 5 0,3-3 0,-6 2 0,8-15 0,6-19 0,0 9 0,5-12 0</inkml:trace>
  <inkml:trace contextRef="#ctx0" brushRef="#br0" timeOffset="-138135.74">19550 15766 8191,'3'17'0,"0"0"5063,-3 7-5063,0-5 704,4 1 1,-3-12-1,3-4 1</inkml:trace>
  <inkml:trace contextRef="#ctx0" brushRef="#br0" timeOffset="-137985.74">19569 15673 24575,'12'0'0,"-2"0"0</inkml:trace>
  <inkml:trace contextRef="#ctx0" brushRef="#br0" timeOffset="-137816.74">19626 15662 8977,'17'-5'0,"2"-2"5117,13-9-5117,6-1 2699,-11 5-2699,0 3 0,-18 7 0,-5 2 0</inkml:trace>
  <inkml:trace contextRef="#ctx0" brushRef="#br0" timeOffset="-137618.74">19750 15483 24575,'-4'21'0,"2"16"0,7 18 0,-5-21 0,1 1-1127,3 0 0,1 0 1127,-2-3 0,-1-3 180,7 12 1,-5-19-1,-1-14 1</inkml:trace>
  <inkml:trace contextRef="#ctx0" brushRef="#br0" timeOffset="-137460.74">19913 15751 8191,'-8'17'0,"-1"0"5063,6 0-5063,5-3 704,2-6 1,1-4-1,-1-4 1</inkml:trace>
  <inkml:trace contextRef="#ctx0" brushRef="#br0" timeOffset="-137330.74">19938 15699 8191,'-9'-2'0,"4"4"1265,5 1 1,1 1 0,3-2 0</inkml:trace>
  <inkml:trace contextRef="#ctx0" brushRef="#br0" timeOffset="-136768.74">20057 15755 24575,'-6'17'0,"2"1"0,4-1 0,4-4 0,1 0 0,14-8 0,-4-6 0,8-6 0,-2-10 0,-8-5 0,1 4 0,-10-5 0,-6 13 0,-3 0 0,-4 5 0,8 5 0,12-3 0,11-3 0,16 1 0,2 2 0,-9 11 0,-5 19 0,-16 6 0,-5 14 0,0-7 0,-5-12 0,4-15 0,4-23 0,10-17 0,9-9 0,3 8 0,-5 18 0,-2 23 0,-14 5 0,1 2 0,-7-7 0,-1-8 0,-2-1 0</inkml:trace>
  <inkml:trace contextRef="#ctx0" brushRef="#br0" timeOffset="-135785.74">21009 15704 24575,'0'0'0</inkml:trace>
  <inkml:trace contextRef="#ctx0" brushRef="#br0" timeOffset="-135617.74">21022 15796 8191,'0'5'0,"0"-1"0</inkml:trace>
  <inkml:trace contextRef="#ctx0" brushRef="#br0" timeOffset="-110718.73">21833 15830 24575,'0'-12'0,"-2"1"0,-3-2 0,-4 0 0,-1 1 0,0 4 0,3 10 0,0 3 0,5 4 0,2 0 0,3 4 0,3-4 0,-2 4 0,0 0 0,-4 0 0,0 11 0,-4 7 0,-2 10 0,1-1 0,1-9 0,8-11 0,1-11 0,8-8 0,0-4 0,4-5 0,-5 0 0,-11 16 0,-10 19 0,1 2 0,1 3 0,1 7 0,2 0 0,0 1 0,3-2 0,2-5 0,1-4 0,4 9 0,7-22 0,8-12 0,6-21 0,4-12 0,-16 6 0,-1-3 0,5-22 0,-15 18 0,-3 0 0,-7-25 0,-1 25 0,-2-1 0,-2 3 0,-2 1 0,-10-16 0,1 14 0,1 12 0,8 11 0,4 1 0,5 5 0</inkml:trace>
  <inkml:trace contextRef="#ctx0" brushRef="#br0" timeOffset="-110084.73">22053 15813 8191,'1'16'0,"5"14"5063,-4 9-5063,14 2 2818,-2-19-2818,13-14 1719,-2-11-1719,5-19 6784,0-10-6784,-8-4 0,-4-2 0,-10 41 0,-4 2 0,3 33 0,-1-16 0,16-7 0,6-19 0,12-11 0,-15 1 0,-1-1 0,2-2 0,-3-1 0</inkml:trace>
  <inkml:trace contextRef="#ctx0" brushRef="#br0" timeOffset="-109730.73">22544 15751 8191,'-7'5'0,"0"1"5063,-2-3-5063,-1 7 2818,0 14-2818,2-3 1719,3 9-1719,6-19 6784,4-3-6784,8-11 0,9-11 0,1-4 0,1-5 0,-8 10 0,-8 10 0,-1 11 0,-4 6 0,2 3 0,-1-6 0,4-7 0,7-13 0,-1-12 0,6 1 0,-11 5 0,-1 10 0</inkml:trace>
  <inkml:trace contextRef="#ctx0" brushRef="#br0" timeOffset="-109601.73">22701 15770 8191,'5'9'0,"-1"10"5063,-1-4-5063,0 5 2818,14-8-2818,-4-9 1719,7-5-1719,-4-6 1696,-5-5 0,-2 6 0,-4-1 0</inkml:trace>
  <inkml:trace contextRef="#ctx0" brushRef="#br0" timeOffset="-109465.73">22827 15775 8191,'7'-5'0,"0"1"5063,2-1-5063,3 0 2818,-2 1-2818,3-1 429,-7-2 1,-1 4 0,-3-1 0</inkml:trace>
  <inkml:trace contextRef="#ctx0" brushRef="#br0" timeOffset="-109281.73">22848 15594 8191,'-3'1'0,"1"6"5063,2 13-5063,5 25 0,-4 5 1409,2-13 0,-1 1-1409,-2-6 0,0-1 0,4 24 429,-1-17 1,1-22 0,-1-8 0</inkml:trace>
  <inkml:trace contextRef="#ctx0" brushRef="#br0" timeOffset="-109146.73">23039 15819 8191,'-11'22'0,"4"0"5063,5-12-5063,9-1 0,-5-5 0,6-4 0</inkml:trace>
  <inkml:trace contextRef="#ctx0" brushRef="#br0" timeOffset="-108896.73">23129 15808 8191,'-7'-2'0,"2"4"5063,5 1-5063,6 6 2818,4-6-2818,3 4 1719,-4-6-1719,10 1 6784,3-2-6784,10 0 0,-15 0 0,-3 0 0</inkml:trace>
  <inkml:trace contextRef="#ctx0" brushRef="#br0" timeOffset="-108616.73">23260 15768 24575,'9'-4'0,"17"-3"0,4-4 0,23-5 0,-18 3 0,-2-1 0,-26 7 0,-4 2 0,-5 1 0</inkml:trace>
  <inkml:trace contextRef="#ctx0" brushRef="#br0" timeOffset="-108426.73">23413 15509 8191,'2'9'0,"-3"10"4998,0 9-4998,-8 26 0,9-23 0,-1 1 0,-1 0 0,-1-1 1413,3 0 0,0-2-1413,3 4 431,-1-6 1,1-19 0,-1-4 0</inkml:trace>
  <inkml:trace contextRef="#ctx0" brushRef="#br0" timeOffset="-108291.73">23494 15811 8191,'-2'13'0,"0"0"1265,-1-4 1,1-4 0,2-1 0</inkml:trace>
  <inkml:trace contextRef="#ctx0" brushRef="#br0" timeOffset="-107776.73">23584 15784 8191,'3'25'0,"-2"-5"5063,5-9-5063,3-7 2818,11-2-2818,5-9 1719,0 0-1719,-1-6 6784,-11 4-6784,0 4 0,6-1 0,9 1 0,12-8 0,-6 2 0,-6-6 0,-18 6 0,-12 2 0,-5 10 0,-8 8 0,-2 19 0,10-1 0,1 4 0,11-11 0,12-11 0,18-5 0,-9-8 0,3-2-352,6 1 1,0-2 351,-6-2 0,-2-1 0,11-1 0,-24 3 0</inkml:trace>
  <inkml:trace contextRef="#ctx0" brushRef="#br0" timeOffset="-106001.73">25140 15738 8191,'-13'4'0,"0"-1"5063,4-10-5063,0 4 2818,0 13-2818,2-2 1719,5 11-1719,11-3 6784,10-3-6784,9 7 0,7 1 0,-9 10 0,-3 14 0,-18-15 0,-5 1 0,-1 1 0,-4-1 0,-4 4 0,-3-2 0,-3 0 0,-2-3 0,2-3 0,-1-2 0,-10 12 0,9-34 0,22-36 0,5-1 0,5-4 0,0 6 0,1-2 0,3-1-1157,6-2 1,2-1 0,1 1 1156,-3-1 0,1 0 0,-1 3 0,12-9 0,-3 4 0,-11 10 0,-4 3 0,-3 5 0,-23 25 0,-7 16 0,-2 9 0,13-2 3469,9-8-3469,21-14 0,13-11 0,9-12 0,-6-4 0,-12 5 0,-15 7 0,-5 16 0,-6 4 0,-3 15 0,-2-5 0,0 1 0,4-16 0,10-17 0,0-10 0,4-1 0,-6 9 0,6 28 0,-4 5 0,5 10 0,3-5 0,1-14 0,16-6 0,-3-17 0,5-5 0,-8-13 0,-11 7 0,-9 3 0,-18 13 0,-2 13 0,-9 12 0,13 9 0,1-3 0,20-4 0,4-13 0,23-10 0,-3-10 0,-10 3 0,-11-1 0</inkml:trace>
  <inkml:trace contextRef="#ctx0" brushRef="#br0" timeOffset="-105351.73">26574 15711 8191,'9'-2'0,"0"1"5063,0-3-5063,3 1 2818,-4-3-2818,4 0 1719,-9-2-1719,-1 0 6784,-4-1-6784,-9 4 0,4 3 0,-13 14 0,10 6 0,-2 11 0,14-4 0,10 2 0,10-14 0,13-5 0,5-10 0,6-16 0,1-1 0,-21 3 0,-5 4 0</inkml:trace>
  <inkml:trace contextRef="#ctx0" brushRef="#br0" timeOffset="-105185.73">26852 15637 8191,'4'9'0,"0"0"5063,16 3-5063,8 2 0,18 0 0,3 4 2818,-3-8-2818,-17 1 0,-14-7 0,-11-2 0</inkml:trace>
  <inkml:trace contextRef="#ctx0" brushRef="#br0" timeOffset="-105010.73">27095 15637 8191,'-9'0'0,"0"2"5063,-6 12-5063,-4 13 0,-13 11 0,17-14 0,0 0 0,-11 11 704,10-8 1,10-19-1,4-4 1</inkml:trace>
  <inkml:trace contextRef="#ctx0" brushRef="#br0" timeOffset="-104551.73">27212 15667 8191,'0'9'0,"4"10"5063,1 15-5063,0-7 0,0 1 0,0 6 0,0 2 794,1 2 1,-1 0-795,-1 0 0,-2 1 692,1-1 0,-1 0-692,-3-6 0,-2-1 0,1 0 0,-1-2 0,-5 4 6009,-1-37-6009,5-29 0,3-9 0,3-6-1072,1 11 0,1-1 0,1-2 1072,2-3 0,1-2 0,2 2 0,1 2 0,1 2 0,1 1 400,3-8 1,2 6-401,9 0 642,-10 28-642,-5 27 0,-6 13 0,5 12 0,-14 7 0,-1-7 3527,-9-2-3527,0-16 585,-3-7-585,-4-14 0,-3-19 0,-7-10 0,14 6 0,4 1 0</inkml:trace>
  <inkml:trace contextRef="#ctx0" brushRef="#br0" timeOffset="-100648.73">18135 15971 8191,'16'2'0,"3"8"5063,24 9-5063,-1 4 0,-2-6 2818,-1 0-2818,-18-4 1719,-1-3-1719,-11-3 0,-4-5 0,-1 0 0</inkml:trace>
  <inkml:trace contextRef="#ctx0" brushRef="#br0" timeOffset="-100409.73">18329 15897 24575,'-10'7'0,"2"10"0,-5 11 0,-5 12 0,8-13 0,-1 0 0,-12 21 0,9-8 0,5-18 0,7-14 0</inkml:trace>
  <inkml:trace contextRef="#ctx0" brushRef="#br0" timeOffset="-100159.73">18336 16042 24575,'15'-5'0,"7"-5"0,-3 3 0,5-6 0,-11 7 0,-4 1 0,-5 3 0</inkml:trace>
  <inkml:trace contextRef="#ctx0" brushRef="#br0" timeOffset="-98442.73">28278 15511 24575,'7'46'0,"-7"-17"0,-3 2 0,-5 3 0,-2 2 0,-3 6 0,-3 0 0,-1 2 0,1-3 0,4-7 0,1-5 0,-6 5 0,21-42 0,6-42 0,5 10 0,3-4 0,-6 9 0,0-2 0,1 1-706,2-1 0,1 1 0,0 1 706,6-11 0,1 5-50,-4 11 0,1 6 50,9 5 0,-1 34 0,-7 29 0,-11-8 0,0 4 0,1 3 0,-1 1 0,-3 2 0,-1-1 0,2-6 0,-1-2 0,-1-5 0,-1-2 0,0 10 526,-3-14 1,-2-17 0,-2-5 0</inkml:trace>
  <inkml:trace contextRef="#ctx0" brushRef="#br0" timeOffset="-98275.73">28337 15844 24575,'33'2'0,"11"2"0,-7-1 0,3 0 0,-1-3 0,0 0 0,-3-3 0,-3 0 0,14-3 0,-24 2 0,-16 4 0</inkml:trace>
  <inkml:trace contextRef="#ctx0" brushRef="#br0" timeOffset="-96809.73">18291 17151 24575,'15'-31'0,"1"1"0,3-12 0,-3 9 0,-13 32 0,4 26 0,4 23 0,-1-11 0,2 2 0,2 3 0,1 1-844,0-1 1,-2 1 843,-3-2 0,-2 1-393,-2-7 1,-2-1 392,-5-2 0,-3-2 0,-9 19 0,1-17 0,-16-10 0,5-13 404,-16-14 0,20 3 0,-2-7 0</inkml:trace>
  <inkml:trace contextRef="#ctx0" brushRef="#br0" timeOffset="-96585.73">18606 17533 8191,'10'2'0,"2"-2"5063,11-8-5063,-4-1 704,5-5 1,-15 8-1,-1 1 1</inkml:trace>
  <inkml:trace contextRef="#ctx0" brushRef="#br0" timeOffset="-95518.73">18190 17011 24575,'2'13'0,"1"-3"0,5 6 0,0-3 0,3 1 0,0 2 0,-6-10 0,0 1 0</inkml:trace>
  <inkml:trace contextRef="#ctx0" brushRef="#br0" timeOffset="-94323.73">18661 17095 8191,'7'-2'0,"8"-11"5063,22-1-5063,5-9 704,5 9 1,-21 4-1,-6 6 1</inkml:trace>
  <inkml:trace contextRef="#ctx0" brushRef="#br0" timeOffset="-93889.73">19010 17002 8191,'-2'9'0,"4"16"5063,3 12-5063,1-8 0,-1 3 0,-2 6 0,-1 1 1409,1-1 0,-1 2-1409,-1 2 0,-2-1 0,0-12 0,-1-2 0,-1 15 1719,-3-31-1719,7-29 6784,-2-25-6784,8 10 0,0-4 0,-2-11 0,-2-2-1243,6-4 0,-1 0 1243,-2 2 0,0 3-124,0 8 0,1 5 124,4-3 0,2 31 0,5 25 0,4 22 0,-12-11 0,0 1 0,1 0 0,-3-1 0,-2 25 2451,-5-15-2451,-6-16 70,-5-14 1,5-6 0,0-10 0</inkml:trace>
  <inkml:trace contextRef="#ctx0" brushRef="#br0" timeOffset="-93609.73">19377 17051 24575,'-2'11'0,"1"4"0,1-5 0,4 0 0,3-3 0,2-7 0,0-3 0,-4-4 0,3-12 0,-10 4 0,0-9 0,-6 11 0,-12 1 0,5 7 0,-5 3 0,11 7 0,9-1 0,1 1 0,3-3 0</inkml:trace>
  <inkml:trace contextRef="#ctx0" brushRef="#br0" timeOffset="-93317.73">19595 16980 8191,'0'6'0,"-2"1"5063,-4 6-5063,2-4 2818,5 4-2818,8-8 1719,4-4-1719,11-1 6784,-6 0-6784,2 15 0,-12 5 0,-7 5 0,-5 5 0,-3-15 0,0 4 0,3-18 0,2 2 0,2-7 0</inkml:trace>
  <inkml:trace contextRef="#ctx0" brushRef="#br0" timeOffset="-93176.73">19804 16912 8191,'3'17'0,"0"7"5063,-3 8-5063,0-5 704,4-1 1,-3-17-1,3-5 1</inkml:trace>
  <inkml:trace contextRef="#ctx0" brushRef="#br0" timeOffset="-93018.73">19836 16823 8191,'-5'9'0,"8"-4"5047,26-1-5047,20-18 0,-14 3 0,1-2 564,-3-3 0,-3 0 0,11-8 0,-20 12 0</inkml:trace>
  <inkml:trace contextRef="#ctx0" brushRef="#br0" timeOffset="-92818.73">20068 16662 8191,'-5'10'0,"1"15"4639,4 22-4639,2-20 0,1 2 0,-1 9 0,2-1 717,5 13 0,-3-13 1,-3-23-1</inkml:trace>
  <inkml:trace contextRef="#ctx0" brushRef="#br0" timeOffset="-92665.73">20161 16904 8191,'-7'26'0,"-1"10"5063,4-15-5063,2 9 704,7-19 1,-1-3-1,0-6 1</inkml:trace>
  <inkml:trace contextRef="#ctx0" brushRef="#br0" timeOffset="-92538.73">20180 16840 8191,'-9'4'0,"4"5"5063,5-1-5063,5-2 0,0-5 0,-1-3 0</inkml:trace>
  <inkml:trace contextRef="#ctx0" brushRef="#br0" timeOffset="-92074.73">20312 16865 8191,'-5'7'0,"3"0"5063,0 5-5063,4 2 2818,3-1-2818,2-2 1719,2-7-1719,-2-6 6784,0-3-6784,-3-4 0,1-3 0,0 2 0,12 5 0,-8 5 0,17 16 0,-14-2 0,5 6 0,-11-3 0,2 0 0,-8-3 0,3-20 0,5-14 0,7-21 0,7 5 0,0 10 0,-7 19 0,-5 13 0,-7 14 0,-1-2 0,1 6 0,2-11 0,6-1 0,9-11 0,-9 0 0,3-4 0</inkml:trace>
  <inkml:trace contextRef="#ctx0" brushRef="#br0" timeOffset="-91905.73">20936 16847 24575,'-3'7'0,"1"-1"0</inkml:trace>
  <inkml:trace contextRef="#ctx0" brushRef="#br0" timeOffset="-91768.73">20934 16934 8191,'-2'9'0,"6"-4"0,-5-1 0,5-4 0</inkml:trace>
  <inkml:trace contextRef="#ctx0" brushRef="#br0" timeOffset="-90272.73">22199 17197 8191,'-23'-6'0,"-3"4"5063,-8 16-5063,5 3 2818,2 12-2818,13-7 1719,20 1-1719,16-22 0,24-5 0,2-15 6784,6 4-6784,-18 16 0,-9 12 0,-25 28 0,-10 14 0,-4-24 0,-1 1 0,0 2 0,-1 0-464,-4-2 1,0-1 463,2-5 0,1-1 0,-10 12 0,15-27 0,29-43 0,-4 8 0,3-2 0,12-16 0,4-2-206,-1 3 1,0 1 205,0 0 0,-1 1 40,-3 5 0,-3 3-40,0-10 0,-9 13 0,-23 25 0,-2 6 0,0 11 413,9 1-413,14-5 845,21-6-845,-10-9 0,3-4 0,2 0 0,1-1 0,1-6 0,-1 1 0,5-2 0,-8 5 0,-21 21 0,0 10 0,-1 8 0,-3-1 0,0-5 0,1-19 0,3-13 0,6-14 0,2-6 0,-3 19 0,-5 7 0,-1 26 0,-2 5 0,3 7 0,4-12 0,1-5 0,10-19 0,9-11 0,8-7 0,3-6 0,-2 0 0,-15 5 0,-16 13 0,-10 18 0,-5 21 0,15 7 0,12-4 0,28-9 0,-23-19 0,2-4 0,10-2 0,-2-2 0,6-4 0,-9-1 0</inkml:trace>
  <inkml:trace contextRef="#ctx0" brushRef="#br0" timeOffset="-89910.73">23990 16923 8191,'5'10'0,"1"8"5063,1 7-5063,1 14 2818,-3 1-2818,2-7 429,-4-3 1,0-20 0,-1-3 0</inkml:trace>
  <inkml:trace contextRef="#ctx0" brushRef="#br0" timeOffset="-89484.73">23920 16841 24575,'19'0'0,"16"-5"0,-6 5 0,3-1 0,7-4 0,0 0 0,1 4 0,-2 1 0,-5-1 0,-4 0 0,3 6 0,-24 14 0,-15 3 0,-18 12 0,-9 2 0,-5 2 0,1-5 0,26-9 0,18-8 0,32-10 0,10 6 0,-6-4 0,-10 10 0,-31 3 0,-13 11 0,-15 3 0,-2 11 0,-7-12 0,3 2 0,8-18 0,0-8 0,15-23 0,2 7 0,4-8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49:45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22423 13462 24575,'-3'-14'0,"-1"5"0,-7 8 0,1 5 0,-6 5 0,-6 9 0,-3 6 0,-11 9 0,3 5 0,-5-1 0,19-16 0,0 1 0,-1 1 0,0-1 0,-1 4 0,1 0 0,-8 10 0,4-4 0,12-15 0,2-4 0,0 0 0,5-12 0,17-15 0,17-23 0,-2 8 0,5-3-1492,5-5 0,2-2 1492,-10 10 0,-1-1 0,1 0 0,-1 3 0,0 1 0,-1 0 0,6-11 0,-3 1-201,-5 8 1,-3 3 200,5-10 0,-11 9 0,-8 13 0,-9 2 0,-2 10 2915,-5 8-2915,-1 3 470,-7 15-470,-7 0 0,-11 12 0,13-12 0,-3 0 0,-1-2 0,-1 2 0,-5 7 0,0 1 0,-6-1 0,0 0 0,2 2 0,0 0 0,1-2 0,-1 0 0,0 7 0,3-3 0,-4 2 0,15-11 0,9-9 0,24-26 0,7-9 0,5-6 0,5-4 0,5-5 0,-2 2 0,3-4 0,2-2 0,-4 4-1260,-2 2 0,-3 2 1,2-2 1259,10-7 0,2-1 0,-6 6 0,-14 10 0,-4 5 0,1-2 0,-23 20 0,-19 12 0,-5 12 0,6-3 0,-1 2-619,-1 1 1,1 3 618,-4 4 0,-1 1 0,-3 3 0,0 1 0,3 0 0,-1 0 0,-3-2 0,2 0 0,7-5 0,2-2 3499,-9 4-3499,25-14 0,5-14 0,8-4 0</inkml:trace>
  <inkml:trace contextRef="#ctx0" brushRef="#br0" timeOffset="1944">23879 11921 8191,'-16'9'0,"5"-3"5063,-4 5-5063,15-10 2818,13-5-2818,11-12 1719,15-7-1719,3-5 0,-1-3 0,2-2 0,-10 10 0,-1-3 0,-2-2 0,1-4 0,-2 2 2524,2-1 1,-2 0-2525,-1-3 0,0 1 0,-4 3 0,0 2 0,-3 7 0,-2 1 0,6-13 0,-9 19 0,-6 4 0,-7 11 0,-3 0 1735,-11 9-1735,-26 16 0,-1 3 0,8-2 0,-2 3 0,2-3 0,1 1 0,-2 9 0,-1 0-899,-6-2 0,1 1 899,1 4 0,-1 1 0,4-9 0,-1 1 0,2-3 0,3 2 0,2-3 0,-11 8 0,17-12 0,30-26 0,24-22 0,-5-3 0,3-4-194,5-1 0,2-3 194,-12 6 0,0-2 0,0 1-326,0 1 0,-1 0 0,2-2 326,0 0 0,1-3 0,0 0 0,-2 2 0,-1 1 0,-1 2 0,-1 0 0,6-6 0,0 0 0,-5 6 1666,-1 1-1666,-22 22 0,-30 28 0,6-2 0,-1 3 0,-9 6 0,-1 3-24,8-7 1,1 3-1,-2-2 24,0 0 0,-1-1 0,0 0-200,-11 13 0,2-2 200,7-11 0,6-4 0,13-8 0,41-32 0,1-4 0,4-6 0,5-6 0,1-2-799,-2 0 1,-1 1 798,-6 5 0,-3 3 423,3-3-423,-23 24 0,-38 36 0,8-11 0,-2 3 0,-7 8 0,-2 2 0,-2 0 0,1-1 157,2-3 1,1-2-158,3-4 0,3-3 0,-5 7 0,16-13 0,12-9 0,5-4 0</inkml:trace>
  <inkml:trace contextRef="#ctx0" brushRef="#br0" timeOffset="3186">24659 11055 8191,'-31'27'0,"11"-9"5063,12-15-5063,23-14 0,8-7 0,4-3 0,6-6 0,3-3 119,-6 7 1,3-2 0,-1 0-120,1-3 0,0-1 0,0 1 0,0 1 0,0 0 0,-2 1 1004,9-10 1,-4 2-1005,-10 11 0,-4 1 5710,6-8-5710,-27 21 0,-4 7 0,-18 15 3243,2 3-3243,-19 22 0,19-19 0,-1 2 0,-4 7 0,-1 2-829,-1 0 0,-2 1 829,-2-1 0,0 0 0,0 0 0,0 0 0,-1-3 0,1 0 0,0 0 0,1 1 0,3-1 0,3-1 0,-11 11 0,11-8 0,21-21 0,33-43 0,-7 15 0,2-2 0,0-4 0,1-4 0,1 2-745,10-9 0,0 3 745,-5 1 0,-5 5 0,-4 4 0,-39 34 0,-10 14 0,-5 5 0,-4 2 0,-1 2 0,-2 5 0,-1-1 0,4-6 0,1 0 0,4-1 0,4-3 0,-1 0 0,12-7 0,21-23 0</inkml:trace>
  <inkml:trace contextRef="#ctx0" brushRef="#br0" timeOffset="4178">25349 10513 8191,'-9'4'0,"28"-31"4032,7-3-4032,2-2 0,3-3 0,1 1 0,0-1 0,0-2 0,-1-1 0,1 0 0,-2 1 0,-9 8 0,-3 1 2932,0-4-2932,-29 34 1842,-24 20-1842,13 2 0,-2 3 0,-8 3 0,-2 2 1808,-3 5 1,-3 2-1809,11-10 0,-2 1 0,0 1 0,-2 0 0,0 0 0,1-1 0,4-3 0,2 0 0,1-1 0,-9 9 0,5-4 1017,-4 5-1017,18-13 0,13-17 0,5-6 0,13-14 0,15-17 0,-12 11 0,2-1 0,12-9 0,1-2-43,-1 1 1,-2 0 42,1 2 0,-3 2 0,10-12 0,-24 26 0,-28 22 0,-11 13 0,-4 4 0,6-7 0,0 1 0,-10 8 0,9-3 0,19-14 757,33-36 0,-7 11 0,8-17 1</inkml:trace>
  <inkml:trace contextRef="#ctx0" brushRef="#br0" timeOffset="6050">26801 8816 8191,'-9'9'0,"0"-2"5063,2 1-5063,23-13 0,8-6 0,2-3 0,3-3 0,2-3 0,1-2 0,5-6 0,1-2 134,-9 8 1,0-2 0,1 0-135,1-4 0,-1-1 0,0 1 0,-1 1 0,0 0 0,-2 1 741,9-9 0,-4 2-741,-11 11 0,-2 2 5470,1-6-5470,-16 12 0,-6 6 0,-5 6 3038,-2 6-3038,-7 10 927,-7 9-927,-9 7 0,-4 3 0,3-4 0,-1 2-1362,2-1 0,-2 3 0,1-3 1362,-7 6 0,3 0 0,5 0 0,1 1 0,2-3 0,3-1 0,-3 11 0,5-6 0,26-33 0,14-16 0,20-22 0,-10 4 0,2-2 0,9-3 0,1-3 1147,-11 8 0,-1-1 0,1 0-1147,3 1 0,0 0 0,0 2 0,6-10 0,-3 3 0,-8 8 0,-2 3 0,5 1 0,-26 14 0,-10 17 0,-34 19 0,16-4 0,-4 5-365,-1-3 1,-5 2 0,-1 1 0,2 0 364,1 1 0,1 0 0,-3 3-902,-1 0 1,-4 3 0,-2 2-1,2-2 1,4-3 901,1 0 0,3-2 0,-1 1 0,1 0 0,-1 1 0,1 0 0,5-4-188,-2 4 0,5-5 188,-7 9 0,27-24 0,21-33 0,4-1 0,2 0 0,4-9 0,4-1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CDC7A-CC05-E94F-A040-B0D1433C21C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F274-7C51-0B4D-9619-632B0ED3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09B5-B76B-0D00-73F8-552850B9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F3DD5-F2F1-F493-AB12-43990A027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A4F62-F8DA-A429-B787-4D28BC88D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B5FBF-0AF2-5539-E08A-F1C5F5583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graph types depend on different visual assessments to uncover underlying trends. Pie charts are a common way to show parts of a whole. Most readers will likely judge angle when extracting information from pie charts, but they could also com- pare areas and arc length of the slices. Plotting the same data as a bar chart effectively shows relative values.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tiff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1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Intro to Data Visualization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D882B0-521C-544F-BA42-217644214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4650" y="2851944"/>
            <a:ext cx="3568700" cy="22987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78491FF-9992-0E18-B6C3-DB660A26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3104-E95B-C4FC-9CA2-67FE96546FB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77CB0B-1780-E807-1BC3-32A2DC89C50E}"/>
                  </a:ext>
                </a:extLst>
              </p14:cNvPr>
              <p14:cNvContentPartPr/>
              <p14:nvPr/>
            </p14:nvContentPartPr>
            <p14:xfrm>
              <a:off x="803880" y="1668960"/>
              <a:ext cx="9533880" cy="468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77CB0B-1780-E807-1BC3-32A2DC89C5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520" y="1659600"/>
                <a:ext cx="9552600" cy="47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63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CDBB-9190-BB48-8C3F-2653F59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ED65-7716-1643-A422-1608BDED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Gestalt Principles are an essential part of visual design </a:t>
            </a:r>
            <a:br>
              <a:rPr lang="en-US" sz="2800" dirty="0"/>
            </a:br>
            <a:r>
              <a:rPr lang="en-US" sz="2800" dirty="0"/>
              <a:t>(generally, not just data visualization)</a:t>
            </a:r>
          </a:p>
          <a:p>
            <a:r>
              <a:rPr lang="en-US" sz="2800" dirty="0"/>
              <a:t>There are more than ten overlapping principles</a:t>
            </a:r>
          </a:p>
          <a:p>
            <a:r>
              <a:rPr lang="en-US" sz="2800" dirty="0"/>
              <a:t>We will focus a few most applicable to data visualization</a:t>
            </a:r>
          </a:p>
          <a:p>
            <a:r>
              <a:rPr lang="en-US" sz="2800" dirty="0"/>
              <a:t>Basic on perception and cognitive psychology research </a:t>
            </a:r>
          </a:p>
        </p:txBody>
      </p:sp>
    </p:spTree>
    <p:extLst>
      <p:ext uri="{BB962C8B-B14F-4D97-AF65-F5344CB8AC3E}">
        <p14:creationId xmlns:p14="http://schemas.microsoft.com/office/powerpoint/2010/main" val="26748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F39616-02DF-3378-44FE-C10D8553F9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7929" y="1974571"/>
            <a:ext cx="3566332" cy="35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  <a:p>
            <a:r>
              <a:rPr lang="en-US" dirty="0"/>
              <a:t>How does this data visualization use the Gestalt principle of similarity?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1D75-7122-95BE-1A42-2C6C2BAC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91"/>
          <a:stretch/>
        </p:blipFill>
        <p:spPr>
          <a:xfrm>
            <a:off x="7361660" y="2753066"/>
            <a:ext cx="2802680" cy="2743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7F906-60D9-20CE-4C7B-E6F4F24ECEC6}"/>
              </a:ext>
            </a:extLst>
          </p:cNvPr>
          <p:cNvSpPr txBox="1">
            <a:spLocks/>
          </p:cNvSpPr>
          <p:nvPr/>
        </p:nvSpPr>
        <p:spPr>
          <a:xfrm>
            <a:off x="10197342" y="-294235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797739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02E87-9DAC-39CA-E368-3C307CD9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83" y="2057133"/>
            <a:ext cx="3392559" cy="33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  <a:p>
            <a:r>
              <a:rPr lang="en-US" dirty="0"/>
              <a:t>How does this data visualization use the Gestalt principle of proximity?</a:t>
            </a:r>
            <a:endParaRPr lang="en-US" sz="2800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F11CD53-BEB8-FA04-3E96-9E3AC8BC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13" y="2678040"/>
            <a:ext cx="2921310" cy="2617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97B3D1-1DAF-AAA4-2FDD-EEE77C710ECB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82010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670A-9422-A0C3-1753-C9BF30C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98" y="1825625"/>
            <a:ext cx="3754060" cy="37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71C441-6E84-6A20-44CB-CDB1F29D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80" y="2678176"/>
            <a:ext cx="2470294" cy="24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A1F1-133C-F5B1-3577-EBBA1B1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349" y="2678040"/>
            <a:ext cx="42587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AFB2-F74B-691D-6CFA-86EF59E9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08" y="1997002"/>
            <a:ext cx="3778123" cy="37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39C66-FE8B-6DFB-97E1-8847FC1F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bio-break at ~9am before hands-on coding component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  <a:p>
            <a:r>
              <a:rPr lang="en-US" dirty="0"/>
              <a:t>How does this data visualization use the Gestalt principle of continuity?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B6472-CCA0-AB69-2B3A-96FC87D6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50" y="2629694"/>
            <a:ext cx="27432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315AA-B7BF-BCF6-E89A-861B2704688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3BE5DA-90BB-63C8-7790-183C944AB10D}"/>
                  </a:ext>
                </a:extLst>
              </p14:cNvPr>
              <p14:cNvContentPartPr/>
              <p14:nvPr/>
            </p14:nvContentPartPr>
            <p14:xfrm>
              <a:off x="7891920" y="2987280"/>
              <a:ext cx="1974240" cy="203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3BE5DA-90BB-63C8-7790-183C944AB1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2560" y="2977920"/>
                <a:ext cx="1992960" cy="20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27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Human perception has a harder time resolving certain data encodings for different data types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826004" y="1963038"/>
            <a:ext cx="8539991" cy="45383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56336-DFC2-2B16-5A0C-3A0880FC45D7}"/>
              </a:ext>
            </a:extLst>
          </p:cNvPr>
          <p:cNvSpPr txBox="1"/>
          <p:nvPr/>
        </p:nvSpPr>
        <p:spPr>
          <a:xfrm>
            <a:off x="7648336" y="6132052"/>
            <a:ext cx="45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17B-7E2C-3741-B159-D888BEA7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4000" dirty="0"/>
              <a:t>Demo: Which letter is more common?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4D04A-12F3-5547-A7BC-716499B2ED32}"/>
              </a:ext>
            </a:extLst>
          </p:cNvPr>
          <p:cNvSpPr txBox="1"/>
          <p:nvPr/>
        </p:nvSpPr>
        <p:spPr>
          <a:xfrm>
            <a:off x="7142611" y="5755920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(Credit: Bang Wong, Nature Methods, 2010)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A0DDD-8DF9-B949-AB46-BA7D0A47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9" y="1867731"/>
            <a:ext cx="3803667" cy="3711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3C77C-C5B9-534E-B1DA-F6641D7B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90" y="1871422"/>
            <a:ext cx="5167185" cy="37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2EC05-7780-994C-A4FF-23B8965A6CAF}"/>
              </a:ext>
            </a:extLst>
          </p:cNvPr>
          <p:cNvSpPr/>
          <p:nvPr/>
        </p:nvSpPr>
        <p:spPr>
          <a:xfrm>
            <a:off x="774700" y="0"/>
            <a:ext cx="10642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CECA41E-18EA-5442-8B20-B48503E36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6731624" y="2240756"/>
            <a:ext cx="5682537" cy="2376487"/>
          </a:xfr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898E1D5-68CF-DE4B-AB43-FAEF4BF9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57" r="61076"/>
          <a:stretch/>
        </p:blipFill>
        <p:spPr>
          <a:xfrm>
            <a:off x="3968150" y="1666558"/>
            <a:ext cx="3341299" cy="408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DD464-C921-DC48-A451-E706F0DF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766" y="1574800"/>
            <a:ext cx="2207587" cy="1583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CA87B-6B20-6147-8758-7355DA938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5" y="3826257"/>
            <a:ext cx="1343127" cy="130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317A-E653-354B-A8A7-84094472759B}"/>
              </a:ext>
            </a:extLst>
          </p:cNvPr>
          <p:cNvSpPr txBox="1"/>
          <p:nvPr/>
        </p:nvSpPr>
        <p:spPr>
          <a:xfrm rot="16200000">
            <a:off x="9618881" y="3244332"/>
            <a:ext cx="430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Bang Wong, Nature Methods, 2010)</a:t>
            </a:r>
          </a:p>
        </p:txBody>
      </p:sp>
    </p:spTree>
    <p:extLst>
      <p:ext uri="{BB962C8B-B14F-4D97-AF65-F5344CB8AC3E}">
        <p14:creationId xmlns:p14="http://schemas.microsoft.com/office/powerpoint/2010/main" val="98861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1558-23C4-984D-BBA1-72C88088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B2DB-7AD9-6C42-B3CF-E9EFD81F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Salience (in data visualization) is how the viewer's eye is drawn to what is important in the data visualization</a:t>
            </a:r>
          </a:p>
          <a:p>
            <a:r>
              <a:rPr lang="en-US" dirty="0"/>
              <a:t>Enhanced saliency improves viewer understanding of the data</a:t>
            </a:r>
          </a:p>
          <a:p>
            <a:pPr lvl="1"/>
            <a:r>
              <a:rPr lang="en-US" dirty="0"/>
              <a:t>How accurately can the data be read from the visualization?</a:t>
            </a:r>
          </a:p>
          <a:p>
            <a:pPr lvl="1"/>
            <a:r>
              <a:rPr lang="en-US" dirty="0"/>
              <a:t>How many classes can be distinguished?</a:t>
            </a:r>
          </a:p>
          <a:p>
            <a:pPr lvl="1"/>
            <a:r>
              <a:rPr lang="en-US" dirty="0"/>
              <a:t>Can the visual properties and geometric primitives be separated from each other?</a:t>
            </a:r>
          </a:p>
          <a:p>
            <a:pPr lvl="1"/>
            <a:r>
              <a:rPr lang="en-US" dirty="0"/>
              <a:t>Which visual properties and geometric primitives are processed </a:t>
            </a:r>
            <a:r>
              <a:rPr lang="en-US" dirty="0" err="1"/>
              <a:t>preattentively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Which visual properties and geometric primitives encode more important information more effectively?</a:t>
            </a:r>
          </a:p>
          <a:p>
            <a:r>
              <a:rPr lang="en-US" dirty="0"/>
              <a:t>A good data visualization enhances saliency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40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these different data visualizations enhance saliency of different features?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564DEB-7027-2541-AF7E-B1B1C2137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804" y="2784977"/>
            <a:ext cx="2251367" cy="2251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57E79-11B0-E948-A5AB-787D9CE1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4" y="2806038"/>
            <a:ext cx="2230306" cy="2230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A7F55-153A-7C42-8904-017A0B59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4977"/>
            <a:ext cx="3776631" cy="2432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714DF7-EE4F-6716-DC91-CA638CCC926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11608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interpretation of this data visualization?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4400-14D9-2644-866D-E6B4B04B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9666"/>
          <a:stretch/>
        </p:blipFill>
        <p:spPr>
          <a:xfrm>
            <a:off x="3301939" y="1863801"/>
            <a:ext cx="5588121" cy="44407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5EDB6F-85C3-0B04-0FF1-2E28628FD15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620448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5" y="174032"/>
            <a:ext cx="9000520" cy="1108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D35828-B71A-734C-8262-26661C7C01A1}"/>
              </a:ext>
            </a:extLst>
          </p:cNvPr>
          <p:cNvSpPr txBox="1">
            <a:spLocks/>
          </p:cNvSpPr>
          <p:nvPr/>
        </p:nvSpPr>
        <p:spPr>
          <a:xfrm>
            <a:off x="1008184" y="1459907"/>
            <a:ext cx="10175630" cy="76790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gestalt principals are being applied?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6A10F-F193-104F-A7E5-4F8E69A5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69"/>
          <a:stretch/>
        </p:blipFill>
        <p:spPr>
          <a:xfrm>
            <a:off x="1186053" y="2405149"/>
            <a:ext cx="9813797" cy="38993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7B1DFA-886E-4823-2E05-E671564DA9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4112340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7A24-8CC4-D24D-81B7-2517713F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D8271-F3D8-1248-A84D-5754313F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593442"/>
            <a:ext cx="5178915" cy="334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98467-6153-C34F-945B-79FB92DD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960896-7DF5-326E-C966-470A6F349E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2564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9E8-BFE1-4647-A404-6D4303E3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612034"/>
            <a:ext cx="5166338" cy="33277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1E742-C014-CBED-C596-F662E0A7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3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a common vocabulary for discussing data visualization</a:t>
            </a:r>
          </a:p>
          <a:p>
            <a:pPr lvl="1"/>
            <a:r>
              <a:rPr lang="en-US" dirty="0"/>
              <a:t>To be able to communicate with each other about properties of data visualization</a:t>
            </a:r>
          </a:p>
          <a:p>
            <a:pPr lvl="1"/>
            <a:r>
              <a:rPr lang="en-US" dirty="0"/>
              <a:t>Be interactive</a:t>
            </a:r>
          </a:p>
          <a:p>
            <a:r>
              <a:rPr lang="en-US" dirty="0"/>
              <a:t>Begin programming in 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6A8E45-0E68-3993-F9BB-E3ED13F20F59}"/>
                  </a:ext>
                </a:extLst>
              </p14:cNvPr>
              <p14:cNvContentPartPr/>
              <p14:nvPr/>
            </p14:nvContentPartPr>
            <p14:xfrm>
              <a:off x="1675440" y="4043160"/>
              <a:ext cx="7282440" cy="97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6A8E45-0E68-3993-F9BB-E3ED13F20F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6080" y="4033800"/>
                <a:ext cx="7301160" cy="9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AA68DB-CB78-741B-AD98-B7E015595F8D}"/>
              </a:ext>
            </a:extLst>
          </p:cNvPr>
          <p:cNvGrpSpPr/>
          <p:nvPr/>
        </p:nvGrpSpPr>
        <p:grpSpPr>
          <a:xfrm>
            <a:off x="3030049" y="869880"/>
            <a:ext cx="6131901" cy="2143152"/>
            <a:chOff x="3816645" y="869881"/>
            <a:chExt cx="4414547" cy="15429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F0DC2C-1C1A-6F47-AEC4-1764040E3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5" y="881629"/>
              <a:ext cx="1708824" cy="15311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50B49-D391-4245-9159-0C923D71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827" y="869881"/>
              <a:ext cx="2395365" cy="15429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A20040-9070-A2A3-02A6-BBE7FD43BE8F}"/>
              </a:ext>
            </a:extLst>
          </p:cNvPr>
          <p:cNvGrpSpPr/>
          <p:nvPr/>
        </p:nvGrpSpPr>
        <p:grpSpPr>
          <a:xfrm>
            <a:off x="2208240" y="3528391"/>
            <a:ext cx="7775519" cy="2983364"/>
            <a:chOff x="5602134" y="3602163"/>
            <a:chExt cx="5847663" cy="2243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134" y="3702681"/>
              <a:ext cx="1431376" cy="2143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F46CE1-7EF0-184D-8E2C-7362701B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843" y="3602163"/>
              <a:ext cx="4244954" cy="1542922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8F5FE4-41E0-F8F0-2E8E-E71B8E4986B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9E53-CE4C-9F41-90E1-B3E7DF2C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data visualization an art or a science?</a:t>
            </a:r>
          </a:p>
        </p:txBody>
      </p:sp>
      <p:pic>
        <p:nvPicPr>
          <p:cNvPr id="1026" name="Picture 2" descr="Mia became famous for asking &amp;#39;Why not both?&amp;#39; in an Old El Paso ad. It  upended her life.">
            <a:extLst>
              <a:ext uri="{FF2B5EF4-FFF2-40B4-BE49-F238E27FC236}">
                <a16:creationId xmlns:a16="http://schemas.microsoft.com/office/drawing/2014/main" id="{C75CBA14-48A4-F046-A6EF-881C8FE0A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209629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30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8EFFE180-D4C3-C23D-F181-27D8FFBD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42"/>
          <a:stretch/>
        </p:blipFill>
        <p:spPr>
          <a:xfrm>
            <a:off x="2578099" y="2836672"/>
            <a:ext cx="7572785" cy="2007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AAD45-E978-6DC1-4E1F-4E9F0D0E410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1819496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FC2DB9-5FB4-6111-8E07-0D4C3864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46" y="2189319"/>
            <a:ext cx="8676707" cy="3762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B606D-DEE8-4A9B-97C4-A865DE1D162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2562105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3D951A-4DD2-F867-915A-6E41285B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15" y="3005013"/>
            <a:ext cx="8584170" cy="14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484444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  <p:pic>
        <p:nvPicPr>
          <p:cNvPr id="6" name="Picture 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67BBC092-0C31-06AC-63D0-D8C7B4A3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5" y="3127892"/>
            <a:ext cx="8018630" cy="15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F20C-1C0E-6D63-1F60-89F2B80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001D-08C3-4B3E-B91A-DF544E38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312ABA-57D8-284C-15E1-E2A35DBBB496}"/>
                  </a:ext>
                </a:extLst>
              </p14:cNvPr>
              <p14:cNvContentPartPr/>
              <p14:nvPr/>
            </p14:nvContentPartPr>
            <p14:xfrm>
              <a:off x="1640880" y="1647000"/>
              <a:ext cx="5689440" cy="217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312ABA-57D8-284C-15E1-E2A35DBBB4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1520" y="1637640"/>
                <a:ext cx="5708160" cy="21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630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C32753-A891-2527-EF47-7F9FDA65DDA3}"/>
                  </a:ext>
                </a:extLst>
              </p14:cNvPr>
              <p14:cNvContentPartPr/>
              <p14:nvPr/>
            </p14:nvContentPartPr>
            <p14:xfrm>
              <a:off x="7122960" y="2424960"/>
              <a:ext cx="3909240" cy="1419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C32753-A891-2527-EF47-7F9FDA65DD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3600" y="2415600"/>
                <a:ext cx="3927960" cy="14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9C99A5-84A4-6B45-4EE9-D47E30C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4580D4A-01C0-9840-9898-365BB5466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48241"/>
              </p:ext>
            </p:extLst>
          </p:nvPr>
        </p:nvGraphicFramePr>
        <p:xfrm>
          <a:off x="838200" y="1799123"/>
          <a:ext cx="7663676" cy="424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1203110-9E70-7247-441D-872307AE9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" t="29037" r="3279" b="17895"/>
          <a:stretch/>
        </p:blipFill>
        <p:spPr>
          <a:xfrm rot="5400000">
            <a:off x="7760927" y="3008484"/>
            <a:ext cx="4485172" cy="18495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5DB6FE-DA1F-2160-571E-6738AD2DB3CE}"/>
                  </a:ext>
                </a:extLst>
              </p14:cNvPr>
              <p14:cNvContentPartPr/>
              <p14:nvPr/>
            </p14:nvContentPartPr>
            <p14:xfrm>
              <a:off x="7252560" y="287640"/>
              <a:ext cx="4219200" cy="570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5DB6FE-DA1F-2160-571E-6738AD2DB3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3200" y="278280"/>
                <a:ext cx="4237920" cy="57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01D1B7-9718-1C72-57A3-7AF4F1BA7C43}"/>
                  </a:ext>
                </a:extLst>
              </p14:cNvPr>
              <p14:cNvContentPartPr/>
              <p14:nvPr/>
            </p14:nvContentPartPr>
            <p14:xfrm>
              <a:off x="6499080" y="2721600"/>
              <a:ext cx="1298520" cy="88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01D1B7-9718-1C72-57A3-7AF4F1BA7C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9720" y="2712240"/>
                <a:ext cx="1317240" cy="9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04E1362-5D92-CAE9-63DF-28E6695E3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300" y="2851944"/>
            <a:ext cx="2565400" cy="22987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0F5571-EBB9-40FE-353D-A057149CC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4DDC48-D844-1712-7128-6B9D33FA54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545938-42DA-92EC-6292-44911B3822D0}"/>
                  </a:ext>
                </a:extLst>
              </p14:cNvPr>
              <p14:cNvContentPartPr/>
              <p14:nvPr/>
            </p14:nvContentPartPr>
            <p14:xfrm>
              <a:off x="1172160" y="1751400"/>
              <a:ext cx="10658520" cy="474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545938-42DA-92EC-6292-44911B382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800" y="1742040"/>
                <a:ext cx="10677240" cy="47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40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4257</TotalTime>
  <Words>930</Words>
  <Application>Microsoft Macintosh PowerPoint</Application>
  <PresentationFormat>Widescreen</PresentationFormat>
  <Paragraphs>117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docs-Roboto</vt:lpstr>
      <vt:lpstr>Office Theme 2013 - 2022</vt:lpstr>
      <vt:lpstr>EN.580.428  Genomic Data Visualization Lesson 1  Intro to Data Visualization Theory</vt:lpstr>
      <vt:lpstr>Announcements</vt:lpstr>
      <vt:lpstr>Lesson learning objectives</vt:lpstr>
      <vt:lpstr>What is data visualization?</vt:lpstr>
      <vt:lpstr>What is data visualization?</vt:lpstr>
      <vt:lpstr>Data types</vt:lpstr>
      <vt:lpstr>Types of encodings for different data types: Geometric Primitives</vt:lpstr>
      <vt:lpstr>Types of encodings for different data types:  Visual Channels (control geometric primitives)</vt:lpstr>
      <vt:lpstr>Data visualizations use combinations of geometric primitives and visual channels</vt:lpstr>
      <vt:lpstr>Data visualizations use combinations of geometric primitives and visual channels</vt:lpstr>
      <vt:lpstr>Gestalt Principles </vt:lpstr>
      <vt:lpstr>Gestalt Principle: Similarity</vt:lpstr>
      <vt:lpstr>Gestalt Principle: Similarity</vt:lpstr>
      <vt:lpstr>Gestalt Principle: Proximity</vt:lpstr>
      <vt:lpstr>Gestalt Principle: Proximity</vt:lpstr>
      <vt:lpstr>Gestalt Principle: Enclosure</vt:lpstr>
      <vt:lpstr>Gestalt Principle: Enclosure</vt:lpstr>
      <vt:lpstr>Gestalt Principle: Enclosure</vt:lpstr>
      <vt:lpstr>Gestalt Principle: Continuity</vt:lpstr>
      <vt:lpstr>Gestalt Principle: Continuity</vt:lpstr>
      <vt:lpstr>Human perception has a harder time resolving certain data encodings for different data types</vt:lpstr>
      <vt:lpstr> Demo: Which letter is more common? </vt:lpstr>
      <vt:lpstr>PowerPoint Presentation</vt:lpstr>
      <vt:lpstr>Salience</vt:lpstr>
      <vt:lpstr>How do these different data visualizations enhance saliency of different features?</vt:lpstr>
      <vt:lpstr>What’s your interpretation of this data visualization?</vt:lpstr>
      <vt:lpstr>What about this one?</vt:lpstr>
      <vt:lpstr>Which data visualization  do you prefer? Why?</vt:lpstr>
      <vt:lpstr>Which data visualization  do you prefer? Why?</vt:lpstr>
      <vt:lpstr>PowerPoint Presentation</vt:lpstr>
      <vt:lpstr>Is data visualization an art or a science?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12</cp:revision>
  <dcterms:created xsi:type="dcterms:W3CDTF">2021-08-06T15:19:09Z</dcterms:created>
  <dcterms:modified xsi:type="dcterms:W3CDTF">2024-01-22T20:49:58Z</dcterms:modified>
</cp:coreProperties>
</file>